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EC65-F9DE-4665-B5E0-2A4040C2036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20C2-D322-43D6-A2F6-8E60DA80755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EC65-F9DE-4665-B5E0-2A4040C2036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20C2-D322-43D6-A2F6-8E60DA8075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EC65-F9DE-4665-B5E0-2A4040C2036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20C2-D322-43D6-A2F6-8E60DA8075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EC65-F9DE-4665-B5E0-2A4040C2036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20C2-D322-43D6-A2F6-8E60DA80755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EC65-F9DE-4665-B5E0-2A4040C2036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20C2-D322-43D6-A2F6-8E60DA8075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EC65-F9DE-4665-B5E0-2A4040C2036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20C2-D322-43D6-A2F6-8E60DA80755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EC65-F9DE-4665-B5E0-2A4040C2036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20C2-D322-43D6-A2F6-8E60DA80755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EC65-F9DE-4665-B5E0-2A4040C2036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20C2-D322-43D6-A2F6-8E60DA8075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EC65-F9DE-4665-B5E0-2A4040C2036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20C2-D322-43D6-A2F6-8E60DA8075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EC65-F9DE-4665-B5E0-2A4040C2036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20C2-D322-43D6-A2F6-8E60DA8075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EC65-F9DE-4665-B5E0-2A4040C2036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20C2-D322-43D6-A2F6-8E60DA80755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478EC65-F9DE-4665-B5E0-2A4040C2036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83820C2-D322-43D6-A2F6-8E60DA80755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44824"/>
            <a:ext cx="6264695" cy="2376264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Das Wetter</a:t>
            </a:r>
            <a:br>
              <a:rPr lang="de-DE" dirty="0"/>
            </a:br>
            <a:r>
              <a:rPr lang="de-DE" smtClean="0"/>
              <a:t>  Starovoytova </a:t>
            </a:r>
            <a:r>
              <a:rPr lang="de-DE" dirty="0"/>
              <a:t>L.I.</a:t>
            </a:r>
            <a:br>
              <a:rPr lang="de-DE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114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Der Herbst als eine der vier meteorologischen und astronomischen Jahreszeiten ist die Jahreszeit zwischen Sommer und Winter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Мамин журнал\2016\Презентация погода\Картинки для презентации\Осень\Осень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673766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04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Im Herbst verfärben sich die Blätter an den Bäumen, bevor sie dann abfallen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Мамин журнал\2016\Презентация погода\Картинки для презентации\Осень\Осень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4664"/>
            <a:ext cx="623900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35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2009160"/>
          </a:xfrm>
        </p:spPr>
        <p:txBody>
          <a:bodyPr/>
          <a:lstStyle/>
          <a:p>
            <a:pPr algn="l"/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Genähert werden dem Herbst die Monate September, Oktober und November in der nördlichen Hemisphäre zugeteilt, bzw. den März, April und Mai in der südlichen Hemisphäre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Мамин журнал\2016\Презентация погода\Картинки для презентации\Осень\Осень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2383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81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Das Chlorophyll wird abgebaut und andere Blattfarbstoffe sorgen für die bunte Färbung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Мамин журнал\2016\Презентация погода\Картинки для презентации\Осень\Осень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6552728" cy="380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25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649120"/>
          </a:xfrm>
        </p:spPr>
        <p:txBody>
          <a:bodyPr/>
          <a:lstStyle/>
          <a:p>
            <a:pPr algn="l"/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Der </a:t>
            </a: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Winter </a:t>
            </a:r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ist die kälteste der vier Jahreszeiten in den subtropischen, gemäßigten, subpolaren und arktischen Klimazonen der Erde.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Мамин журнал\2016\Презентация погода\Картинки для презентации\Зима\Зима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8224"/>
            <a:ext cx="6298160" cy="364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54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Der Nordwinter findet gleichzeitig mit dem Südsommer statt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Мамин журнал\2016\Презентация погода\Картинки для презентации\Зима\Зим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7" y="692696"/>
            <a:ext cx="5851525" cy="32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18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Meteorologisch gesehen beginnt der (Nord-)Winter am 1. Dezember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Мамин журнал\2016\Презентация погода\Картинки для презентации\Зима\Зима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426" y="404664"/>
            <a:ext cx="6402288" cy="36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82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649120"/>
          </a:xfrm>
        </p:spPr>
        <p:txBody>
          <a:bodyPr/>
          <a:lstStyle/>
          <a:p>
            <a:pPr algn="l"/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Zahlreiche Schriftsteller und Poeten haben sich mit den Eigenheiten des Winters und den durch ihn ausgelösten Gefühlen und Empfindungen beschäftigt.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Мамин журнал\2016\Презентация погода\Картинки для презентации\Зима\Зима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6672"/>
            <a:ext cx="6404648" cy="37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86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692696"/>
            <a:ext cx="6512511" cy="5832648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План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урока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теме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“Das Wetter”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Задачи урока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Научить связанному высказыванию по теме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Погода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2) Усвоить употреблению следующих слов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Начало урока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Речевая зарядка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2) Информация о погоде на сегодня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3) Скажите, что вы знаете о погоде зимой, весной, летом, осенью 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/ Учебные материалы учебник Мозаика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Основная часть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1) Рассказ о 4 х временах года ( 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Der Winter, der Frühling, der Sommer, der Herbst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384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512511" cy="5832648"/>
          </a:xfrm>
        </p:spPr>
        <p:txBody>
          <a:bodyPr/>
          <a:lstStyle/>
          <a:p>
            <a:pPr algn="l"/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Характеристика погоды во всех временах года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Ответить на вопросы по теме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Повторение постановки вопросов по теме.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Завершение урока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Записать домашнее задание на дом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Игра в слова, которые выучены на уроке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Оценка работы за урок.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205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Der Frühling </a:t>
            </a: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ist eine der vier Jahreszeiten. In den gemäßigten Zonen ist er die Zeit der erwachenden und sprießenden </a:t>
            </a: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Natur.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Мамин журнал\2016\Презентация погода\Картинки для презентации\Весна\Весна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48680"/>
            <a:ext cx="5184576" cy="337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5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50912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de-DE" sz="2800" dirty="0">
                <a:latin typeface="Times New Roman" pitchFamily="18" charset="0"/>
                <a:cs typeface="Times New Roman" pitchFamily="18" charset="0"/>
              </a:rPr>
              <a:t>In vielen Kulturen gibt es Frühlingsfeste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Мамин журнал\2016\Презентация погода\Картинки для презентации\Весна\Весн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48680"/>
            <a:ext cx="5472608" cy="365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36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433096"/>
          </a:xfrm>
        </p:spPr>
        <p:txBody>
          <a:bodyPr/>
          <a:lstStyle/>
          <a:p>
            <a:pPr algn="l"/>
            <a:r>
              <a:rPr lang="de-DE" sz="2000" dirty="0">
                <a:latin typeface="Times New Roman" pitchFamily="18" charset="0"/>
                <a:cs typeface="Times New Roman" pitchFamily="18" charset="0"/>
              </a:rPr>
              <a:t>In Mitteleuropa beginnt demnach der Vorfrühling bereits mit den ersten Blüten der Schneeglöckchen, der Vollfrühling ist aber erst mit dem Blühbeginn der Apfelbäume erreicht.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Мамин журнал\2016\Презентация погода\Картинки для презентации\Весна\Весна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48680"/>
            <a:ext cx="590465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63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2450" y="4365104"/>
            <a:ext cx="6883167" cy="1577112"/>
          </a:xfrm>
        </p:spPr>
        <p:txBody>
          <a:bodyPr/>
          <a:lstStyle/>
          <a:p>
            <a:pPr marL="0" indent="0" algn="l"/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Zahlreiche Gedichte und Anthologien </a:t>
            </a: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widmen  sich </a:t>
            </a:r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dem Frühling und </a:t>
            </a: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seinen Eigenheiten</a:t>
            </a:r>
            <a:r>
              <a:rPr lang="de-DE" dirty="0"/>
              <a:t>.</a:t>
            </a:r>
            <a:endParaRPr lang="ru-RU" dirty="0"/>
          </a:p>
        </p:txBody>
      </p:sp>
      <p:pic>
        <p:nvPicPr>
          <p:cNvPr id="4098" name="Picture 2" descr="C:\Мамин журнал\2016\Презентация погода\Картинки для презентации\Весна\Весна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62473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50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505104"/>
          </a:xfrm>
        </p:spPr>
        <p:txBody>
          <a:bodyPr/>
          <a:lstStyle/>
          <a:p>
            <a:pPr algn="l"/>
            <a:r>
              <a:rPr lang="de-DE" sz="2800" dirty="0">
                <a:latin typeface="Times New Roman" pitchFamily="18" charset="0"/>
                <a:cs typeface="Times New Roman" pitchFamily="18" charset="0"/>
              </a:rPr>
              <a:t>Der Sommer ist die wärmste der vier Jahreszeiten in der gemäßigten und arktischen Klimazone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Мамин журнал\2016\Презентация погода\Картинки для презентации\Лето\Лето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83441"/>
            <a:ext cx="7200800" cy="344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35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793136"/>
          </a:xfrm>
        </p:spPr>
        <p:txBody>
          <a:bodyPr/>
          <a:lstStyle/>
          <a:p>
            <a:pPr algn="l"/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In vielen Kulturen sind Bräuche und Riten mit dem Sommerbeginn verbunden, in Deutschland zum Beispiel das Sonnwend- oder Johannisfeuer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Мамин журнал\2016\Презентация погода\Картинки для презентации\Лето\Лето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764704"/>
            <a:ext cx="736993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14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721128"/>
          </a:xfrm>
        </p:spPr>
        <p:txBody>
          <a:bodyPr/>
          <a:lstStyle/>
          <a:p>
            <a:pPr algn="l"/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Meteorologisch ordnet man dem Nordsommer die Monate Juni, Juli und August zu, dem Südsommer die Monate Dezember, Januar und Februar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Мамин журнал\2016\Презентация погода\Картинки для презентации\Лето\Лето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682101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17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Der Nordsommer ist geringfügig länger und milder als der Südsommer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Мамин журнал\2016\Презентация погода\Картинки для презентации\Лето\Лето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712879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89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86</TotalTime>
  <Words>277</Words>
  <Application>Microsoft Office PowerPoint</Application>
  <PresentationFormat>Экран (4:3)</PresentationFormat>
  <Paragraphs>19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Das Wetter   Starovoytova L.I. </vt:lpstr>
      <vt:lpstr>Der Frühling  ist eine der vier Jahreszeiten. In den gemäßigten Zonen ist er die Zeit der erwachenden und sprießenden Natur.</vt:lpstr>
      <vt:lpstr>In vielen Kulturen gibt es Frühlingsfeste</vt:lpstr>
      <vt:lpstr>In Mitteleuropa beginnt demnach der Vorfrühling bereits mit den ersten Blüten der Schneeglöckchen, der Vollfrühling ist aber erst mit dem Blühbeginn der Apfelbäume erreicht.</vt:lpstr>
      <vt:lpstr>Zahlreiche Gedichte und Anthologien widmen  sich dem Frühling und seinen Eigenheiten.</vt:lpstr>
      <vt:lpstr>Der Sommer ist die wärmste der vier Jahreszeiten in der gemäßigten und arktischen Klimazone</vt:lpstr>
      <vt:lpstr>In vielen Kulturen sind Bräuche und Riten mit dem Sommerbeginn verbunden, in Deutschland zum Beispiel das Sonnwend- oder Johannisfeuer</vt:lpstr>
      <vt:lpstr>Meteorologisch ordnet man dem Nordsommer die Monate Juni, Juli und August zu, dem Südsommer die Monate Dezember, Januar und Februar</vt:lpstr>
      <vt:lpstr>Der Nordsommer ist geringfügig länger und milder als der Südsommer</vt:lpstr>
      <vt:lpstr>Der Herbst als eine der vier meteorologischen und astronomischen Jahreszeiten ist die Jahreszeit zwischen Sommer und Winter</vt:lpstr>
      <vt:lpstr>Im Herbst verfärben sich die Blätter an den Bäumen, bevor sie dann abfallen</vt:lpstr>
      <vt:lpstr>Genähert werden dem Herbst die Monate September, Oktober und November in der nördlichen Hemisphäre zugeteilt, bzw. den März, April und Mai in der südlichen Hemisphäre</vt:lpstr>
      <vt:lpstr>Das Chlorophyll wird abgebaut und andere Blattfarbstoffe sorgen für die bunte Färbung</vt:lpstr>
      <vt:lpstr>Der Winter ist die kälteste der vier Jahreszeiten in den subtropischen, gemäßigten, subpolaren und arktischen Klimazonen der Erde.</vt:lpstr>
      <vt:lpstr>Der Nordwinter findet gleichzeitig mit dem Südsommer statt</vt:lpstr>
      <vt:lpstr>Meteorologisch gesehen beginnt der (Nord-)Winter am 1. Dezember</vt:lpstr>
      <vt:lpstr>Zahlreiche Schriftsteller und Poeten haben sich mit den Eigenheiten des Winters und den durch ihn ausgelösten Gefühlen und Empfindungen beschäftigt.</vt:lpstr>
      <vt:lpstr> План урока по теме “Das Wetter”  Задачи урока:  1) Научить связанному высказыванию по теме “Погода” 2) Усвоить употреблению следующих слов  I) Начало урока:  1) Речевая зарядка 2) Информация о погоде на сегодня 3) Скажите, что вы знаете о погоде зимой, весной, летом, осенью   / Учебные материалы учебник Мозаика II) Основная часть 1) Рассказ о 4 х временах года ( Der Winter, der Frühling, der Sommer, der Herbst</vt:lpstr>
      <vt:lpstr>2. Характеристика погоды во всех временах года 3. Ответить на вопросы по теме 4. Повторение постановки вопросов по теме.  III) Завершение урока  1. Записать домашнее задание на дом 2. Игра в слова, которые выучены на уроке 3. Оценка работы за урок.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Wetter     Starovoytova L.I.</dc:title>
  <dc:creator>Павел</dc:creator>
  <cp:lastModifiedBy>Павел</cp:lastModifiedBy>
  <cp:revision>25</cp:revision>
  <dcterms:created xsi:type="dcterms:W3CDTF">2016-04-24T16:39:56Z</dcterms:created>
  <dcterms:modified xsi:type="dcterms:W3CDTF">2016-06-01T18:55:14Z</dcterms:modified>
</cp:coreProperties>
</file>