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0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3000" autoAdjust="0"/>
  </p:normalViewPr>
  <p:slideViewPr>
    <p:cSldViewPr>
      <p:cViewPr varScale="1">
        <p:scale>
          <a:sx n="56" d="100"/>
          <a:sy n="56" d="100"/>
        </p:scale>
        <p:origin x="-15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B3315-1EAA-41E3-902B-E8D5B7D5F96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98A24-A100-400A-B346-2B6BD97D8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98A24-A100-400A-B346-2B6BD97D8E7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98A24-A100-400A-B346-2B6BD97D8E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98A24-A100-400A-B346-2B6BD97D8E7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98A24-A100-400A-B346-2B6BD97D8E7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EB30E1-2BC1-4783-973F-AB4675B13A07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540E87-645E-42D9-AF2F-B5A8D2916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252028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Поляризация света</a:t>
            </a:r>
            <a:endParaRPr lang="ru-RU" sz="7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физики ГБОУ СОШ №223 Санкт-Петербурга</a:t>
            </a:r>
          </a:p>
          <a:p>
            <a:r>
              <a:rPr lang="ru-RU" dirty="0" smtClean="0"/>
              <a:t>                                         </a:t>
            </a:r>
            <a:r>
              <a:rPr lang="ru-RU" dirty="0" err="1" smtClean="0"/>
              <a:t>Чухина</a:t>
            </a:r>
            <a:r>
              <a:rPr lang="ru-RU" dirty="0" smtClean="0"/>
              <a:t> Т.Н.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istral" pitchFamily="66" charset="0"/>
              </a:rPr>
              <a:t>Поляроиды в автомобиле</a:t>
            </a:r>
            <a:endParaRPr lang="ru-RU" sz="44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764705"/>
            <a:ext cx="5429288" cy="6001643"/>
          </a:xfrm>
          <a:prstGeom prst="rect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Поляризованный свет предлагали использовать для защиты водителя от слепящего света фар встречного автомобиля. Если на ветровое стекло и фары автомобиля нанести плёночные поляроиды с углом пропускания 45</a:t>
            </a:r>
            <a:r>
              <a:rPr lang="ru-RU" sz="2400" baseline="30000" dirty="0" smtClean="0"/>
              <a:t>о</a:t>
            </a:r>
            <a:r>
              <a:rPr lang="ru-RU" sz="2400" dirty="0" smtClean="0"/>
              <a:t>, например вправо от вертикали, водитель будет хорошо видеть дорогу и встречные машины, освещённые собственными фарами. Но у встречных автомобилей поляроиды фар окажутся скрещёнными с поляроидом ветрового стекла данного автомобиля, и свет фар встречных машин погаснет.</a:t>
            </a:r>
            <a:endParaRPr lang="ru-RU" sz="2400" dirty="0"/>
          </a:p>
        </p:txBody>
      </p:sp>
      <p:pic>
        <p:nvPicPr>
          <p:cNvPr id="7" name="Рисунок 6" descr="nepoliarizuo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1" y="1000108"/>
            <a:ext cx="2747135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istral" pitchFamily="66" charset="0"/>
              </a:rPr>
              <a:t>Поляризационный микроскоп</a:t>
            </a:r>
            <a:endParaRPr lang="ru-RU" sz="44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000108"/>
            <a:ext cx="5429288" cy="4154984"/>
          </a:xfrm>
          <a:prstGeom prst="rect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Разные кристаллы создают различное по значению и направлению двойное лучепреломление, поэтому, пропуская через них поляризованный свет и измеряя изменение его интенсивности после прохождения кристаллов, можно определить их оптические характеристики и производить </a:t>
            </a:r>
            <a:r>
              <a:rPr lang="ru-RU" sz="2400" b="1" dirty="0" smtClean="0"/>
              <a:t>минералогический</a:t>
            </a:r>
            <a:r>
              <a:rPr lang="ru-RU" sz="2400" dirty="0" smtClean="0"/>
              <a:t> анализ. Для этой цели используются </a:t>
            </a:r>
            <a:r>
              <a:rPr lang="ru-RU" sz="2400" b="1" i="1" dirty="0" smtClean="0">
                <a:solidFill>
                  <a:srgbClr val="FF0000"/>
                </a:solidFill>
              </a:rPr>
              <a:t>поляризационные микроскопы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  <p:pic>
        <p:nvPicPr>
          <p:cNvPr id="4" name="Рисунок 3" descr="ab6987e2f74d4f9f853725e0a21c30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88226" y="857232"/>
            <a:ext cx="3155774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istral" pitchFamily="66" charset="0"/>
              </a:rPr>
              <a:t>Поляриметр</a:t>
            </a:r>
            <a:endParaRPr lang="ru-RU" sz="44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000108"/>
            <a:ext cx="8572560" cy="1938992"/>
          </a:xfrm>
          <a:prstGeom prst="rect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Применяется в лабораториях пищевой, химической промышленности и других отраслях науки и производства для определения концентрации растворов оптически активных веществ, таких как </a:t>
            </a:r>
            <a:r>
              <a:rPr lang="ru-RU" sz="2400" i="1" dirty="0" smtClean="0">
                <a:solidFill>
                  <a:srgbClr val="FF0000"/>
                </a:solidFill>
              </a:rPr>
              <a:t>сахар, глюкоза, белок, </a:t>
            </a:r>
            <a:r>
              <a:rPr lang="ru-RU" sz="2400" dirty="0" smtClean="0"/>
              <a:t>по углу вращения плоскости поляризации.</a:t>
            </a:r>
            <a:endParaRPr lang="ru-RU" sz="2400" dirty="0"/>
          </a:p>
        </p:txBody>
      </p:sp>
      <p:pic>
        <p:nvPicPr>
          <p:cNvPr id="5" name="Рисунок 4" descr="-161y%20yvgjstg.jpg"/>
          <p:cNvPicPr>
            <a:picLocks noChangeAspect="1"/>
          </p:cNvPicPr>
          <p:nvPr/>
        </p:nvPicPr>
        <p:blipFill>
          <a:blip r:embed="rId2" cstate="print">
            <a:lum bright="19000" contrast="16000"/>
          </a:blip>
          <a:stretch>
            <a:fillRect/>
          </a:stretch>
        </p:blipFill>
        <p:spPr>
          <a:xfrm>
            <a:off x="2786050" y="3000372"/>
            <a:ext cx="2705100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cap="none" dirty="0" smtClean="0" bmk="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оляризация в природе</a:t>
            </a:r>
            <a:r>
              <a:rPr lang="ru-RU" sz="28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Свет, отражённый от поверхности некоторых жуков, поляризован. Это свойство света придаёт им переливающуюся окраску. </a:t>
            </a:r>
            <a:r>
              <a:rPr lang="ru-RU" sz="1000" cap="none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1000" cap="none" dirty="0" smtClean="0">
                <a:solidFill>
                  <a:schemeClr val="tx1"/>
                </a:solidFill>
                <a:latin typeface="Arial" pitchFamily="34" charset="0"/>
              </a:rPr>
            </a:br>
            <a:endParaRPr lang="ru-RU" sz="1000" dirty="0"/>
          </a:p>
        </p:txBody>
      </p:sp>
      <p:pic>
        <p:nvPicPr>
          <p:cNvPr id="4" name="Picture 6" descr="618393_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2665412"/>
            <a:ext cx="3429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0"/>
            <a:ext cx="7457256" cy="65973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Поляризацию света различает пчела, что помогает пчелиной семье ориентироваться на источник пищи. Прилетевшая с мёдом пчела совершает определённые движения, а другие следуют за ней, повторяя эти движения, а потом улетают. Если источник пищи близко, пчела совершает простые кругообразные движения. Если же он далеко, она выписывает фигуру, похожую на восьмёрку, и виляет брюшком. Число «виляний» указывает на расстояние до источника пищи - чем дальше, тем их больше, а наклон по отношению к вертикали — на угол по отношению к поляризации неба (пчелы различают направления колебаний поляризованного света, что нашим чувствам недоступно). Различают поляризацию и муравьи.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293096"/>
            <a:ext cx="30963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rgbClr val="C00000"/>
                </a:solidFill>
              </a:rPr>
              <a:t>Поляризацией света </a:t>
            </a:r>
            <a:r>
              <a:rPr lang="ru-RU" sz="4000" b="1" dirty="0" smtClean="0">
                <a:solidFill>
                  <a:srgbClr val="FF0000"/>
                </a:solidFill>
              </a:rPr>
              <a:t>называется совокупность явлений волновой оптики, в которых проявляется </a:t>
            </a:r>
            <a:r>
              <a:rPr lang="ru-RU" sz="4000" b="1" dirty="0" err="1" smtClean="0">
                <a:solidFill>
                  <a:srgbClr val="FF0000"/>
                </a:solidFill>
              </a:rPr>
              <a:t>поперечность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электро-магнитных</a:t>
            </a:r>
            <a:r>
              <a:rPr lang="ru-RU" sz="4000" b="1" dirty="0" smtClean="0">
                <a:solidFill>
                  <a:srgbClr val="FF0000"/>
                </a:solidFill>
              </a:rPr>
              <a:t> световых волн.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В луче света от обычного источника присутствуют колебания  векторов  напряженности электрического поля Е и  магнитной индукции В всевозможных направлений, перпендикулярных направлению распространения световой волны. Такая волна называется </a:t>
            </a:r>
            <a:r>
              <a:rPr lang="ru-RU" b="1" dirty="0" smtClean="0">
                <a:solidFill>
                  <a:srgbClr val="C00000"/>
                </a:solidFill>
              </a:rPr>
              <a:t>естественной волной.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Опыт с турмалином (опыт </a:t>
            </a:r>
            <a:r>
              <a:rPr lang="ru-RU" sz="3200" b="1" dirty="0" err="1" smtClean="0">
                <a:solidFill>
                  <a:srgbClr val="C00000"/>
                </a:solidFill>
              </a:rPr>
              <a:t>Малюса</a:t>
            </a:r>
            <a:r>
              <a:rPr lang="ru-RU" sz="3200" b="1" dirty="0" smtClean="0">
                <a:solidFill>
                  <a:srgbClr val="C00000"/>
                </a:solidFill>
              </a:rPr>
              <a:t> – 1810 год)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Татьяна.TATYANA\Рабочий стол\опыт с турмалином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636912"/>
            <a:ext cx="6912768" cy="25202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556792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Кристалл турмалина – это прозрачный, зеленого  цвета минерал, обладающий  осью симметрии. </a:t>
            </a:r>
            <a:endParaRPr lang="ru-RU" sz="2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013176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Устройство, выделяющее колебания, происходящие в одной плоскости, называется </a:t>
            </a:r>
            <a:r>
              <a:rPr lang="ru-RU" b="1" dirty="0" smtClean="0">
                <a:solidFill>
                  <a:srgbClr val="C00000"/>
                </a:solidFill>
              </a:rPr>
              <a:t>поляризатором.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Устройство, позволяющее определить плоскость поляризации  называется </a:t>
            </a:r>
            <a:r>
              <a:rPr lang="ru-RU" b="1" dirty="0" smtClean="0">
                <a:solidFill>
                  <a:srgbClr val="C00000"/>
                </a:solidFill>
              </a:rPr>
              <a:t>анализатором.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7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 прохождении через кристалл турмалина свет  поляризуется.  </a:t>
            </a:r>
            <a:br>
              <a:rPr lang="ru-RU" sz="2400" dirty="0" smtClean="0"/>
            </a:br>
            <a:r>
              <a:rPr lang="ru-RU" sz="2400" dirty="0" smtClean="0"/>
              <a:t>У поляризованного света  колебания  вектора напряженности Е  происходят только в одной плоскости, которая совпадает с осью симметрии кристалла. </a:t>
            </a:r>
            <a:endParaRPr lang="ru-RU" sz="2400" dirty="0"/>
          </a:p>
        </p:txBody>
      </p:sp>
      <p:pic>
        <p:nvPicPr>
          <p:cNvPr id="1026" name="Picture 2" descr="C:\Documents and Settings\Татьяна.TATYANA\Рабочий стол\11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08920"/>
            <a:ext cx="7416824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7008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Схема действия поляризатора и стоящего за ним анализатора: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Татьяна.TATYANA\Рабочий стол\0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6552728" cy="24482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941168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Если второй  кристалл  начать поворачивать, т.е. смещать положение оси симметрии второго кристалла относительно первого, то луч будет постепенно гаснуть и погаснет совершенно, когда положение осей симметрии обоих кристаллов станет взаимно перпендикулярным.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8" algn="l" rtl="0">
              <a:spcBef>
                <a:spcPct val="0"/>
              </a:spcBef>
            </a:pPr>
            <a:r>
              <a:rPr lang="ru-RU" sz="5000" u="sng" dirty="0" smtClean="0">
                <a:solidFill>
                  <a:srgbClr val="C00000"/>
                </a:solidFill>
              </a:rPr>
              <a:t>Вывод:</a:t>
            </a:r>
            <a:br>
              <a:rPr lang="ru-RU" sz="5000" u="sng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Свет- это поперечная волна</a:t>
            </a:r>
            <a:r>
              <a:rPr lang="ru-RU" sz="6000" dirty="0" smtClean="0">
                <a:solidFill>
                  <a:srgbClr val="C00000"/>
                </a:solidFill>
              </a:rPr>
              <a:t>.</a:t>
            </a:r>
          </a:p>
          <a:p>
            <a:endParaRPr lang="ru-RU" sz="1800" dirty="0" smtClean="0">
              <a:solidFill>
                <a:srgbClr val="C00000"/>
              </a:solidFill>
            </a:endParaRPr>
          </a:p>
          <a:p>
            <a:r>
              <a:rPr lang="ru-RU" sz="2800" i="1" dirty="0" smtClean="0"/>
              <a:t>За направление колебаний в световой волне принято направление вектора напряженности электрического поля </a:t>
            </a:r>
            <a:r>
              <a:rPr lang="ru-RU" sz="2800" b="1" i="1" dirty="0" smtClean="0"/>
              <a:t>Е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332657"/>
            <a:ext cx="838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istral" pitchFamily="66" charset="0"/>
              </a:rPr>
              <a:t>Поляризационные фильтры</a:t>
            </a:r>
            <a:endParaRPr lang="ru-RU" sz="44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000108"/>
            <a:ext cx="8572560" cy="2246769"/>
          </a:xfrm>
          <a:prstGeom prst="rect">
            <a:avLst/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Применяя поляризатор при съёмке, фотограф получает дополнительную возможность изменения яркости и контраста различных частей изображения. Например, результатом съёмки пейзажа в солнечный день с применением такого фильтра может получиться тёмное, густо-синее небо. При съёмке находящихся за стеклом объектов поляризатор позволяет избавиться от отражения фотографа в стекле.</a:t>
            </a:r>
            <a:endParaRPr lang="ru-RU" sz="2000" b="1" dirty="0"/>
          </a:p>
        </p:txBody>
      </p:sp>
      <p:pic>
        <p:nvPicPr>
          <p:cNvPr id="5" name="Рисунок 4" descr="400px-CircularPolariz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356992"/>
            <a:ext cx="6264696" cy="208823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7126" y="5445224"/>
            <a:ext cx="87868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Пример использования поляризационного фильтра в фотографии. Максимальный эффект достигается при съёмке в направлении, перпендикулярном направлению на Солнце.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ru-RU" b="1" dirty="0" smtClean="0"/>
              <a:t>Солнцезащитные поляризационные и антибликовые очки</a:t>
            </a:r>
          </a:p>
          <a:p>
            <a:r>
              <a:rPr lang="ru-RU" dirty="0" smtClean="0"/>
              <a:t>Поляроиды  в солнечных очках или ветровом стекле убирают слепящие блики от поверхности моря или влажного шоссе, меняют цвет и освещенность неба. Отражённый свет имеет горизонтальную поляризацию и поэтому не проходит через линзы, на которые нанесён слой поляроида, имеющего вертикальную поляризацию. </a:t>
            </a:r>
            <a:endParaRPr lang="ru-RU" dirty="0"/>
          </a:p>
        </p:txBody>
      </p:sp>
      <p:pic>
        <p:nvPicPr>
          <p:cNvPr id="4098" name="Picture 2" descr="анализ1 00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653136"/>
            <a:ext cx="266429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анализ1 00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581128"/>
            <a:ext cx="31683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503</Words>
  <Application>Microsoft Office PowerPoint</Application>
  <PresentationFormat>Экран (4:3)</PresentationFormat>
  <Paragraphs>35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Поляризация света</vt:lpstr>
      <vt:lpstr>Слайд 2</vt:lpstr>
      <vt:lpstr>Слайд 3</vt:lpstr>
      <vt:lpstr>Опыт с турмалином (опыт Малюса – 1810 год) </vt:lpstr>
      <vt:lpstr>  </vt:lpstr>
      <vt:lpstr>Схема действия поляризатора и стоящего за ним анализатора: </vt:lpstr>
      <vt:lpstr>Вывод: </vt:lpstr>
      <vt:lpstr>Слайд 8</vt:lpstr>
      <vt:lpstr>Слайд 9</vt:lpstr>
      <vt:lpstr>Слайд 10</vt:lpstr>
      <vt:lpstr>Слайд 11</vt:lpstr>
      <vt:lpstr>Слайд 12</vt:lpstr>
      <vt:lpstr>Поляризация в природе Свет, отражённый от поверхности некоторых жуков, поляризован. Это свойство света придаёт им переливающуюся окраску.  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Поляризация света</dc:title>
  <dc:creator>Татьяна</dc:creator>
  <cp:lastModifiedBy>Татьяна</cp:lastModifiedBy>
  <cp:revision>9</cp:revision>
  <dcterms:created xsi:type="dcterms:W3CDTF">2013-01-08T15:41:11Z</dcterms:created>
  <dcterms:modified xsi:type="dcterms:W3CDTF">2013-01-10T04:24:04Z</dcterms:modified>
</cp:coreProperties>
</file>