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CDBC55-A9E5-4084-8052-396686029699}" type="datetimeFigureOut">
              <a:rPr lang="ru-RU" smtClean="0"/>
              <a:pPr/>
              <a:t>15.06.2015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9F17DE-5F53-41BF-9D55-11AA2959C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9472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План открытого урока, посвященному 70 </a:t>
            </a:r>
            <a:r>
              <a:rPr lang="ru-RU" sz="3200" dirty="0" err="1" smtClean="0"/>
              <a:t>летию</a:t>
            </a:r>
            <a:r>
              <a:rPr lang="ru-RU" sz="3200" dirty="0" smtClean="0"/>
              <a:t> победы ВОВ.</a:t>
            </a:r>
            <a:br>
              <a:rPr lang="ru-RU" sz="3200" dirty="0" smtClean="0"/>
            </a:br>
            <a:r>
              <a:rPr lang="ru-RU" sz="3200" dirty="0" smtClean="0"/>
              <a:t>Класс 5б Учитель Старовойтова Л.И.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Ход урока</a:t>
            </a:r>
            <a:br>
              <a:rPr lang="ru-RU" sz="3200" dirty="0" smtClean="0"/>
            </a:br>
            <a:r>
              <a:rPr lang="ru-RU" sz="3200" dirty="0" smtClean="0"/>
              <a:t>1. Видеоролик песни </a:t>
            </a:r>
            <a:r>
              <a:rPr lang="en-US" sz="3200" dirty="0" smtClean="0"/>
              <a:t>“</a:t>
            </a:r>
            <a:r>
              <a:rPr lang="ru-RU" sz="3200" dirty="0" smtClean="0"/>
              <a:t>Идет война народная</a:t>
            </a:r>
            <a:r>
              <a:rPr lang="en-US" sz="3200" dirty="0" smtClean="0"/>
              <a:t>”</a:t>
            </a:r>
            <a:br>
              <a:rPr lang="en-US" sz="3200" dirty="0" smtClean="0"/>
            </a:br>
            <a:r>
              <a:rPr lang="en-US" sz="3200" dirty="0" smtClean="0"/>
              <a:t>2.</a:t>
            </a:r>
            <a:r>
              <a:rPr lang="ru-RU" sz="3200" dirty="0" smtClean="0"/>
              <a:t>Рассказ учителя немецкого языка Старовойтовой Л.И. о ВОВ на немецком языке</a:t>
            </a:r>
            <a:br>
              <a:rPr lang="ru-RU" sz="3200" dirty="0" smtClean="0"/>
            </a:br>
            <a:r>
              <a:rPr lang="ru-RU" sz="3200" dirty="0" smtClean="0"/>
              <a:t>3. Выступление детей со стихами о войне на немецком языке. </a:t>
            </a:r>
            <a:br>
              <a:rPr lang="ru-RU" sz="3200" dirty="0" smtClean="0"/>
            </a:br>
            <a:r>
              <a:rPr lang="ru-RU" sz="3200" dirty="0" smtClean="0"/>
              <a:t>Козлова Л.  </a:t>
            </a:r>
            <a:r>
              <a:rPr lang="ru-RU" sz="3200" dirty="0" err="1" smtClean="0"/>
              <a:t>Кисилева</a:t>
            </a:r>
            <a:r>
              <a:rPr lang="ru-RU" sz="3200" dirty="0" smtClean="0"/>
              <a:t> М.</a:t>
            </a:r>
            <a:br>
              <a:rPr lang="ru-RU" sz="3200" dirty="0" smtClean="0"/>
            </a:br>
            <a:r>
              <a:rPr lang="ru-RU" sz="3200" dirty="0" smtClean="0"/>
              <a:t>4. Презентация учителя Старовойтовой Л.И. и учащихся по теме 70 </a:t>
            </a:r>
            <a:r>
              <a:rPr lang="ru-RU" sz="3200" dirty="0" err="1" smtClean="0"/>
              <a:t>летие</a:t>
            </a:r>
            <a:r>
              <a:rPr lang="ru-RU" sz="3200" dirty="0" smtClean="0"/>
              <a:t> победы ( 5 презентаций)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689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Dieser Sieg sollte nicht vergessen werden !!!</a:t>
            </a:r>
            <a:endParaRPr lang="ru-RU" dirty="0"/>
          </a:p>
        </p:txBody>
      </p:sp>
      <p:pic>
        <p:nvPicPr>
          <p:cNvPr id="7170" name="Picture 2" descr="http://ordenrf.ru/upload/nagrady/medal-za-vzyatie-berlina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2" r="762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3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r>
              <a:rPr lang="ru-RU" sz="2900" dirty="0" smtClean="0"/>
              <a:t>5. Рассказ учащихся о своих родных, которые воевали во время ВОВ с показом фотографий</a:t>
            </a:r>
            <a:br>
              <a:rPr lang="ru-RU" sz="2900" dirty="0" smtClean="0"/>
            </a:br>
            <a:r>
              <a:rPr lang="ru-RU" sz="2900" dirty="0" smtClean="0"/>
              <a:t>6. Исполнение песен ВОВ- поют все учащиеся</a:t>
            </a:r>
            <a:br>
              <a:rPr lang="ru-RU" sz="2900" dirty="0" smtClean="0"/>
            </a:br>
            <a:r>
              <a:rPr lang="ru-RU" sz="2900" dirty="0" smtClean="0"/>
              <a:t>7. Видеоролик – 70 </a:t>
            </a:r>
            <a:r>
              <a:rPr lang="ru-RU" sz="2900" dirty="0" err="1" smtClean="0"/>
              <a:t>летия</a:t>
            </a:r>
            <a:r>
              <a:rPr lang="ru-RU" sz="2900" dirty="0" smtClean="0"/>
              <a:t> Победы с исполнением песни </a:t>
            </a:r>
            <a:r>
              <a:rPr lang="en-US" sz="2900" dirty="0" smtClean="0"/>
              <a:t>“</a:t>
            </a:r>
            <a:r>
              <a:rPr lang="ru-RU" sz="2900" dirty="0" smtClean="0"/>
              <a:t>Хотят ли русские войны</a:t>
            </a:r>
            <a:r>
              <a:rPr lang="en-US" sz="2900" dirty="0" smtClean="0"/>
              <a:t>”</a:t>
            </a:r>
            <a:r>
              <a:rPr lang="ru-RU" sz="2900" dirty="0" smtClean="0"/>
              <a:t> </a:t>
            </a:r>
            <a:br>
              <a:rPr lang="ru-RU" sz="2900" dirty="0" smtClean="0"/>
            </a:br>
            <a:r>
              <a:rPr lang="ru-RU" sz="2900" dirty="0" smtClean="0"/>
              <a:t>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xmlns="" val="2604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Erfassung</a:t>
            </a:r>
            <a:r>
              <a:rPr lang="en-US" dirty="0" smtClean="0"/>
              <a:t> von Berlin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Starovoytova</a:t>
            </a:r>
            <a:r>
              <a:rPr lang="de-DE" dirty="0" smtClean="0"/>
              <a:t> L.I.</a:t>
            </a:r>
            <a:endParaRPr lang="ru-RU" dirty="0" smtClean="0"/>
          </a:p>
          <a:p>
            <a:r>
              <a:rPr lang="de-DE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26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Am 25. APRIL - 2. Mai ,wurde Berlin von den sowjetischen Soldaten genommen</a:t>
            </a:r>
            <a:endParaRPr lang="ru-RU" dirty="0"/>
          </a:p>
        </p:txBody>
      </p:sp>
      <p:pic>
        <p:nvPicPr>
          <p:cNvPr id="1026" name="Picture 2" descr="http://cdn.topwar.ru/uploads/posts/2011-10/1318424657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8" r="10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2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509120"/>
            <a:ext cx="5486400" cy="858218"/>
          </a:xfrm>
        </p:spPr>
        <p:txBody>
          <a:bodyPr>
            <a:normAutofit/>
          </a:bodyPr>
          <a:lstStyle/>
          <a:p>
            <a:r>
              <a:rPr lang="de-DE" dirty="0" smtClean="0"/>
              <a:t>Während des Krieges kamen 6,3 Millionen von Russen um</a:t>
            </a:r>
            <a:endParaRPr lang="ru-RU" dirty="0"/>
          </a:p>
        </p:txBody>
      </p:sp>
      <p:pic>
        <p:nvPicPr>
          <p:cNvPr id="2050" name="Picture 2" descr="http://images.webpark.ru/uploads54/110506/Berlin_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4" r="6364"/>
          <a:stretch>
            <a:fillRect/>
          </a:stretch>
        </p:blipFill>
        <p:spPr bwMode="auto">
          <a:xfrm>
            <a:off x="1835150" y="188913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0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 Deutschland kamen 4,2 Millionen Soldaten um</a:t>
            </a:r>
            <a:endParaRPr lang="ru-RU" dirty="0"/>
          </a:p>
        </p:txBody>
      </p:sp>
      <p:pic>
        <p:nvPicPr>
          <p:cNvPr id="3074" name="Picture 2" descr="http://drittereich.info/files/_________________1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7" r="49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 Russland wurden 1710 Städten zerstört</a:t>
            </a:r>
            <a:endParaRPr lang="ru-RU" dirty="0"/>
          </a:p>
        </p:txBody>
      </p:sp>
      <p:pic>
        <p:nvPicPr>
          <p:cNvPr id="4098" name="Picture 2" descr="http://www.nachalka.com/photo/d/2301-5/berl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1" r="197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2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Sowjetischen Soldaten zeigten  große Tapferkeit </a:t>
            </a:r>
            <a:endParaRPr lang="ru-RU" dirty="0"/>
          </a:p>
        </p:txBody>
      </p:sp>
      <p:pic>
        <p:nvPicPr>
          <p:cNvPr id="5122" name="Picture 2" descr="http://super-zarnica.narod.ru/olderfiles/1/Berlin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4" r="30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8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5486400" cy="522288"/>
          </a:xfrm>
        </p:spPr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Freiheit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Faschismus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146" name="Picture 2" descr="http://22-91.ru/upload/images/photo/f1/21/66e102f06ef5962c09e1cfaa5c6413491717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r="4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2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</TotalTime>
  <Words>78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       План открытого урока, посвященному 70 летию победы ВОВ. Класс 5б Учитель Старовойтова Л.И. Ход урока 1. Видеоролик песни “Идет война народная” 2.Рассказ учителя немецкого языка Старовойтовой Л.И. о ВОВ на немецком языке 3. Выступление детей со стихами о войне на немецком языке.  Козлова Л.  Кисилева М. 4. Презентация учителя Старовойтовой Л.И. и учащихся по теме 70 летие победы ( 5 презентаций)        </vt:lpstr>
      <vt:lpstr>5. Рассказ учащихся о своих родных, которые воевали во время ВОВ с показом фотографий 6. Исполнение песен ВОВ- поют все учащиеся 7. Видеоролик – 70 летия Победы с исполнением песни “Хотят ли русские войны”   </vt:lpstr>
      <vt:lpstr>Erfassung von Berlin</vt:lpstr>
      <vt:lpstr>Am 25. APRIL - 2. Mai ,wurde Berlin von den sowjetischen Soldaten genommen</vt:lpstr>
      <vt:lpstr>Während des Krieges kamen 6,3 Millionen von Russen um</vt:lpstr>
      <vt:lpstr>In Deutschland kamen 4,2 Millionen Soldaten um</vt:lpstr>
      <vt:lpstr>In Russland wurden 1710 Städten zerstört</vt:lpstr>
      <vt:lpstr>Die Sowjetischen Soldaten zeigten  große Tapferkeit </vt:lpstr>
      <vt:lpstr>Die Freiheit vom Faschismus </vt:lpstr>
      <vt:lpstr>Dieser Sieg sollte nicht vergessen werden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Erfassung von Berlin</dc:title>
  <dc:creator>Мария</dc:creator>
  <cp:lastModifiedBy>Krylova_E_G</cp:lastModifiedBy>
  <cp:revision>11</cp:revision>
  <dcterms:created xsi:type="dcterms:W3CDTF">2015-03-03T14:29:58Z</dcterms:created>
  <dcterms:modified xsi:type="dcterms:W3CDTF">2015-06-15T13:11:17Z</dcterms:modified>
</cp:coreProperties>
</file>