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0ED692-DF45-4423-AB83-DC14A9B31ACA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CDBAC1-2C80-4A51-8CD9-195C9D0FA4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55699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5400" dirty="0"/>
              <a:t>Der </a:t>
            </a:r>
            <a:r>
              <a:rPr lang="en-US" sz="5400" dirty="0" err="1"/>
              <a:t>Umweltschutz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000" dirty="0" smtClean="0"/>
              <a:t>Презентация учителя немецкого языка Старовойтовой Л. И.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737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Schutz</a:t>
            </a:r>
            <a:r>
              <a:rPr lang="en-US" dirty="0"/>
              <a:t> von </a:t>
            </a:r>
            <a:r>
              <a:rPr lang="en-US" dirty="0" err="1"/>
              <a:t>Tieren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344807" cy="26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3843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Der </a:t>
            </a:r>
            <a:r>
              <a:rPr lang="en-US" sz="4400" dirty="0" err="1"/>
              <a:t>Schutz</a:t>
            </a:r>
            <a:r>
              <a:rPr lang="en-US" sz="4400" dirty="0"/>
              <a:t> von Menschen</a:t>
            </a:r>
            <a:endParaRPr lang="ru-RU" sz="4400" dirty="0"/>
          </a:p>
        </p:txBody>
      </p:sp>
      <p:pic>
        <p:nvPicPr>
          <p:cNvPr id="2050" name="Picture 2" descr="C:\Мамин журнал\Портфолио\Презентации\Защита окружающей среды\091029Ecologia_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r="14485"/>
          <a:stretch>
            <a:fillRect/>
          </a:stretch>
        </p:blipFill>
        <p:spPr bwMode="auto">
          <a:xfrm>
            <a:off x="838200" y="1371600"/>
            <a:ext cx="3877816" cy="33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Der Schutz vor gefährlichen Abfällen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3942"/>
          <a:stretch>
            <a:fillRect/>
          </a:stretch>
        </p:blipFill>
        <p:spPr bwMode="auto">
          <a:xfrm>
            <a:off x="838200" y="1371600"/>
            <a:ext cx="3566160" cy="34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9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Der </a:t>
            </a:r>
            <a:r>
              <a:rPr lang="en-US" sz="3600" dirty="0" err="1"/>
              <a:t>Pflanzenschutz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203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Der Schutz der Insekten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3"/>
            <a:ext cx="6400800" cy="18722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Мамин журнал\Портфолио\Презентации\554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29001"/>
            <a:ext cx="256946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Мамин журнал\Портфолио\Презентации\giant_weta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1539"/>
            <a:ext cx="2736304" cy="17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Мамин журнал\Портфолио\Презентации\nasekom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5446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                     Der Umweltschutz Презентация учителя немецкого языка Старовойтовой Л. И.   </vt:lpstr>
      <vt:lpstr>Der Schutz von Tieren</vt:lpstr>
      <vt:lpstr>Презентация PowerPoint</vt:lpstr>
      <vt:lpstr>Презентация PowerPoint</vt:lpstr>
      <vt:lpstr>Презентация PowerPoint</vt:lpstr>
      <vt:lpstr>Der Schutz der Insekten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Umweltschutz</dc:title>
  <dc:creator>Павел</dc:creator>
  <cp:lastModifiedBy>Павел</cp:lastModifiedBy>
  <cp:revision>7</cp:revision>
  <dcterms:created xsi:type="dcterms:W3CDTF">2013-08-15T19:24:34Z</dcterms:created>
  <dcterms:modified xsi:type="dcterms:W3CDTF">2013-12-08T14:25:07Z</dcterms:modified>
</cp:coreProperties>
</file>