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63" r:id="rId5"/>
    <p:sldId id="262" r:id="rId6"/>
    <p:sldId id="266" r:id="rId7"/>
    <p:sldId id="267" r:id="rId8"/>
    <p:sldId id="259" r:id="rId9"/>
    <p:sldId id="258" r:id="rId10"/>
    <p:sldId id="260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56" autoAdjust="0"/>
    <p:restoredTop sz="94624" autoAdjust="0"/>
  </p:normalViewPr>
  <p:slideViewPr>
    <p:cSldViewPr>
      <p:cViewPr>
        <p:scale>
          <a:sx n="90" d="100"/>
          <a:sy n="90" d="100"/>
        </p:scale>
        <p:origin x="-1104" y="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51274B-698A-4574-8246-839B0E87CE06}" type="doc">
      <dgm:prSet loTypeId="urn:microsoft.com/office/officeart/2005/8/layout/vList4" loCatId="list" qsTypeId="urn:microsoft.com/office/officeart/2005/8/quickstyle/simple5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07EE467A-463F-417A-9C15-CAA8A3447E29}">
      <dgm:prSet/>
      <dgm:spPr/>
      <dgm:t>
        <a:bodyPr/>
        <a:lstStyle/>
        <a:p>
          <a:pPr rtl="0"/>
          <a:r>
            <a:rPr lang="ru-RU" dirty="0" smtClean="0"/>
            <a:t>Соня – я хочу плавать и кататься на лыжах.</a:t>
          </a:r>
          <a:endParaRPr lang="ru-RU" dirty="0"/>
        </a:p>
      </dgm:t>
    </dgm:pt>
    <dgm:pt modelId="{626F9BE8-EBFA-45D7-A557-AE23F64756FE}" type="parTrans" cxnId="{C9A12D3B-B27E-4AB5-B117-5FDF98A9E4E3}">
      <dgm:prSet/>
      <dgm:spPr/>
      <dgm:t>
        <a:bodyPr/>
        <a:lstStyle/>
        <a:p>
          <a:endParaRPr lang="ru-RU"/>
        </a:p>
      </dgm:t>
    </dgm:pt>
    <dgm:pt modelId="{0717E34F-D75F-4103-8B78-E85FB23E20E8}" type="sibTrans" cxnId="{C9A12D3B-B27E-4AB5-B117-5FDF98A9E4E3}">
      <dgm:prSet/>
      <dgm:spPr/>
      <dgm:t>
        <a:bodyPr/>
        <a:lstStyle/>
        <a:p>
          <a:endParaRPr lang="ru-RU"/>
        </a:p>
      </dgm:t>
    </dgm:pt>
    <dgm:pt modelId="{88AEAD4E-F2C5-4166-A074-BE81447ADFF7}">
      <dgm:prSet/>
      <dgm:spPr/>
      <dgm:t>
        <a:bodyPr/>
        <a:lstStyle/>
        <a:p>
          <a:pPr rtl="0"/>
          <a:r>
            <a:rPr lang="ru-RU" dirty="0" smtClean="0"/>
            <a:t>Саша – я хочу играть в хоккей на коньках, как дяди.</a:t>
          </a:r>
          <a:endParaRPr lang="ru-RU" dirty="0"/>
        </a:p>
      </dgm:t>
    </dgm:pt>
    <dgm:pt modelId="{AD486CE3-84FC-40B2-AD39-32AB4D0263F2}" type="parTrans" cxnId="{79FE37D3-48AB-45EA-BDEF-F8C3F93C3D68}">
      <dgm:prSet/>
      <dgm:spPr/>
      <dgm:t>
        <a:bodyPr/>
        <a:lstStyle/>
        <a:p>
          <a:endParaRPr lang="ru-RU"/>
        </a:p>
      </dgm:t>
    </dgm:pt>
    <dgm:pt modelId="{904309EE-6BDE-4E28-86AF-53ACE49D3A03}" type="sibTrans" cxnId="{79FE37D3-48AB-45EA-BDEF-F8C3F93C3D68}">
      <dgm:prSet/>
      <dgm:spPr/>
      <dgm:t>
        <a:bodyPr/>
        <a:lstStyle/>
        <a:p>
          <a:endParaRPr lang="ru-RU"/>
        </a:p>
      </dgm:t>
    </dgm:pt>
    <dgm:pt modelId="{E4B6D3F5-A5BC-4C08-BB7C-14DA379A56A6}">
      <dgm:prSet/>
      <dgm:spPr/>
      <dgm:t>
        <a:bodyPr/>
        <a:lstStyle/>
        <a:p>
          <a:pPr rtl="0"/>
          <a:r>
            <a:rPr lang="ru-RU" dirty="0" smtClean="0"/>
            <a:t>Галина – я хочу кататься на коньках под музыку.</a:t>
          </a:r>
          <a:endParaRPr lang="ru-RU" dirty="0"/>
        </a:p>
      </dgm:t>
    </dgm:pt>
    <dgm:pt modelId="{30EE6F94-7D9B-41ED-9F6A-5EEE8653728F}" type="parTrans" cxnId="{C7FFCA1B-6AAB-411D-BE54-A5C360EDD2DE}">
      <dgm:prSet/>
      <dgm:spPr/>
      <dgm:t>
        <a:bodyPr/>
        <a:lstStyle/>
        <a:p>
          <a:endParaRPr lang="ru-RU"/>
        </a:p>
      </dgm:t>
    </dgm:pt>
    <dgm:pt modelId="{0CA30535-CDAD-4A9F-B8FA-E1E4D19D0A3C}" type="sibTrans" cxnId="{C7FFCA1B-6AAB-411D-BE54-A5C360EDD2DE}">
      <dgm:prSet/>
      <dgm:spPr/>
      <dgm:t>
        <a:bodyPr/>
        <a:lstStyle/>
        <a:p>
          <a:endParaRPr lang="ru-RU"/>
        </a:p>
      </dgm:t>
    </dgm:pt>
    <dgm:pt modelId="{0D22DA15-1721-4B73-9692-BBDEBBC19250}">
      <dgm:prSet/>
      <dgm:spPr/>
      <dgm:t>
        <a:bodyPr/>
        <a:lstStyle/>
        <a:p>
          <a:pPr rtl="0"/>
          <a:r>
            <a:rPr lang="ru-RU" dirty="0" err="1" smtClean="0"/>
            <a:t>Милена</a:t>
          </a:r>
          <a:r>
            <a:rPr lang="ru-RU" dirty="0" smtClean="0"/>
            <a:t> – я хотела бы заниматься лыжным спортом, чтобы победить.</a:t>
          </a:r>
          <a:endParaRPr lang="ru-RU" dirty="0"/>
        </a:p>
      </dgm:t>
    </dgm:pt>
    <dgm:pt modelId="{EF508F85-B58B-448F-B8E9-174BDB3085A4}" type="parTrans" cxnId="{7071224F-EA05-411E-A48A-47B962AE9ED9}">
      <dgm:prSet/>
      <dgm:spPr/>
      <dgm:t>
        <a:bodyPr/>
        <a:lstStyle/>
        <a:p>
          <a:endParaRPr lang="ru-RU"/>
        </a:p>
      </dgm:t>
    </dgm:pt>
    <dgm:pt modelId="{708D3E5D-A675-4E0E-9BD0-8396CF30C6C4}" type="sibTrans" cxnId="{7071224F-EA05-411E-A48A-47B962AE9ED9}">
      <dgm:prSet/>
      <dgm:spPr/>
      <dgm:t>
        <a:bodyPr/>
        <a:lstStyle/>
        <a:p>
          <a:endParaRPr lang="ru-RU"/>
        </a:p>
      </dgm:t>
    </dgm:pt>
    <dgm:pt modelId="{FFEF8A97-7A30-4751-B4F8-9444366D85CF}" type="pres">
      <dgm:prSet presAssocID="{2451274B-698A-4574-8246-839B0E87CE0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E08158-EBEB-4A95-814C-646E2AFB7143}" type="pres">
      <dgm:prSet presAssocID="{07EE467A-463F-417A-9C15-CAA8A3447E29}" presName="comp" presStyleCnt="0"/>
      <dgm:spPr/>
    </dgm:pt>
    <dgm:pt modelId="{33BB96BE-BFC7-453A-944E-8BB546A79682}" type="pres">
      <dgm:prSet presAssocID="{07EE467A-463F-417A-9C15-CAA8A3447E29}" presName="box" presStyleLbl="node1" presStyleIdx="0" presStyleCnt="4"/>
      <dgm:spPr/>
      <dgm:t>
        <a:bodyPr/>
        <a:lstStyle/>
        <a:p>
          <a:endParaRPr lang="ru-RU"/>
        </a:p>
      </dgm:t>
    </dgm:pt>
    <dgm:pt modelId="{9DA244E7-50C7-4908-B2CA-879B134111D4}" type="pres">
      <dgm:prSet presAssocID="{07EE467A-463F-417A-9C15-CAA8A3447E29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E7288A-184F-4691-9950-A249032855BC}" type="pres">
      <dgm:prSet presAssocID="{07EE467A-463F-417A-9C15-CAA8A3447E2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A8ECF-B7E5-445F-BAFB-194226F6EBE0}" type="pres">
      <dgm:prSet presAssocID="{0717E34F-D75F-4103-8B78-E85FB23E20E8}" presName="spacer" presStyleCnt="0"/>
      <dgm:spPr/>
    </dgm:pt>
    <dgm:pt modelId="{E8E9629B-D0B7-40AE-8B0E-DA01A7C6698B}" type="pres">
      <dgm:prSet presAssocID="{88AEAD4E-F2C5-4166-A074-BE81447ADFF7}" presName="comp" presStyleCnt="0"/>
      <dgm:spPr/>
    </dgm:pt>
    <dgm:pt modelId="{385B1772-CA9E-4D2D-A73A-778DAD3B58F2}" type="pres">
      <dgm:prSet presAssocID="{88AEAD4E-F2C5-4166-A074-BE81447ADFF7}" presName="box" presStyleLbl="node1" presStyleIdx="1" presStyleCnt="4"/>
      <dgm:spPr/>
      <dgm:t>
        <a:bodyPr/>
        <a:lstStyle/>
        <a:p>
          <a:endParaRPr lang="ru-RU"/>
        </a:p>
      </dgm:t>
    </dgm:pt>
    <dgm:pt modelId="{A9A3C17B-6190-4DA7-83BB-64F898FA7C16}" type="pres">
      <dgm:prSet presAssocID="{88AEAD4E-F2C5-4166-A074-BE81447ADFF7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BD6064A-4A7E-4801-AA29-41FF394F985F}" type="pres">
      <dgm:prSet presAssocID="{88AEAD4E-F2C5-4166-A074-BE81447ADFF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A3448-C651-4448-9796-E51B3DA59E03}" type="pres">
      <dgm:prSet presAssocID="{904309EE-6BDE-4E28-86AF-53ACE49D3A03}" presName="spacer" presStyleCnt="0"/>
      <dgm:spPr/>
    </dgm:pt>
    <dgm:pt modelId="{0E597F91-457D-4EEF-9F30-281AD88878CA}" type="pres">
      <dgm:prSet presAssocID="{E4B6D3F5-A5BC-4C08-BB7C-14DA379A56A6}" presName="comp" presStyleCnt="0"/>
      <dgm:spPr/>
    </dgm:pt>
    <dgm:pt modelId="{DDA4BDC6-3E3A-4F26-9150-3B2527871A0D}" type="pres">
      <dgm:prSet presAssocID="{E4B6D3F5-A5BC-4C08-BB7C-14DA379A56A6}" presName="box" presStyleLbl="node1" presStyleIdx="2" presStyleCnt="4"/>
      <dgm:spPr/>
      <dgm:t>
        <a:bodyPr/>
        <a:lstStyle/>
        <a:p>
          <a:endParaRPr lang="ru-RU"/>
        </a:p>
      </dgm:t>
    </dgm:pt>
    <dgm:pt modelId="{DEA98F70-3333-4544-9261-740490F61A2D}" type="pres">
      <dgm:prSet presAssocID="{E4B6D3F5-A5BC-4C08-BB7C-14DA379A56A6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C67F343-0A62-4F37-92A9-BD83C0B92894}" type="pres">
      <dgm:prSet presAssocID="{E4B6D3F5-A5BC-4C08-BB7C-14DA379A56A6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F6586-3AA1-48E7-BC82-ADB75C7DFBF8}" type="pres">
      <dgm:prSet presAssocID="{0CA30535-CDAD-4A9F-B8FA-E1E4D19D0A3C}" presName="spacer" presStyleCnt="0"/>
      <dgm:spPr/>
    </dgm:pt>
    <dgm:pt modelId="{A174BF50-2C80-4093-A479-CF57A665B4B3}" type="pres">
      <dgm:prSet presAssocID="{0D22DA15-1721-4B73-9692-BBDEBBC19250}" presName="comp" presStyleCnt="0"/>
      <dgm:spPr/>
    </dgm:pt>
    <dgm:pt modelId="{AC41E0E6-67BC-48EB-BFE8-7842D13B5AAC}" type="pres">
      <dgm:prSet presAssocID="{0D22DA15-1721-4B73-9692-BBDEBBC19250}" presName="box" presStyleLbl="node1" presStyleIdx="3" presStyleCnt="4" custLinFactNeighborY="-6266"/>
      <dgm:spPr/>
      <dgm:t>
        <a:bodyPr/>
        <a:lstStyle/>
        <a:p>
          <a:endParaRPr lang="ru-RU"/>
        </a:p>
      </dgm:t>
    </dgm:pt>
    <dgm:pt modelId="{0BF34E16-B79D-442D-83A1-8C4B93B5B11C}" type="pres">
      <dgm:prSet presAssocID="{0D22DA15-1721-4B73-9692-BBDEBBC19250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5786680-A9AB-4608-ACAD-C586B426693E}" type="pres">
      <dgm:prSet presAssocID="{0D22DA15-1721-4B73-9692-BBDEBBC1925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E19D9F-F5D9-468D-90C1-556CD61652B6}" type="presOf" srcId="{E4B6D3F5-A5BC-4C08-BB7C-14DA379A56A6}" destId="{DC67F343-0A62-4F37-92A9-BD83C0B92894}" srcOrd="1" destOrd="0" presId="urn:microsoft.com/office/officeart/2005/8/layout/vList4"/>
    <dgm:cxn modelId="{199DA48C-56F8-413B-A88A-F43293F4434E}" type="presOf" srcId="{2451274B-698A-4574-8246-839B0E87CE06}" destId="{FFEF8A97-7A30-4751-B4F8-9444366D85CF}" srcOrd="0" destOrd="0" presId="urn:microsoft.com/office/officeart/2005/8/layout/vList4"/>
    <dgm:cxn modelId="{79FE37D3-48AB-45EA-BDEF-F8C3F93C3D68}" srcId="{2451274B-698A-4574-8246-839B0E87CE06}" destId="{88AEAD4E-F2C5-4166-A074-BE81447ADFF7}" srcOrd="1" destOrd="0" parTransId="{AD486CE3-84FC-40B2-AD39-32AB4D0263F2}" sibTransId="{904309EE-6BDE-4E28-86AF-53ACE49D3A03}"/>
    <dgm:cxn modelId="{201A99A9-C996-4539-99D9-142E38A6705C}" type="presOf" srcId="{07EE467A-463F-417A-9C15-CAA8A3447E29}" destId="{D2E7288A-184F-4691-9950-A249032855BC}" srcOrd="1" destOrd="0" presId="urn:microsoft.com/office/officeart/2005/8/layout/vList4"/>
    <dgm:cxn modelId="{AF189AAA-6D91-4392-B162-B6B0BF29E470}" type="presOf" srcId="{0D22DA15-1721-4B73-9692-BBDEBBC19250}" destId="{AC41E0E6-67BC-48EB-BFE8-7842D13B5AAC}" srcOrd="0" destOrd="0" presId="urn:microsoft.com/office/officeart/2005/8/layout/vList4"/>
    <dgm:cxn modelId="{C7FFCA1B-6AAB-411D-BE54-A5C360EDD2DE}" srcId="{2451274B-698A-4574-8246-839B0E87CE06}" destId="{E4B6D3F5-A5BC-4C08-BB7C-14DA379A56A6}" srcOrd="2" destOrd="0" parTransId="{30EE6F94-7D9B-41ED-9F6A-5EEE8653728F}" sibTransId="{0CA30535-CDAD-4A9F-B8FA-E1E4D19D0A3C}"/>
    <dgm:cxn modelId="{7071224F-EA05-411E-A48A-47B962AE9ED9}" srcId="{2451274B-698A-4574-8246-839B0E87CE06}" destId="{0D22DA15-1721-4B73-9692-BBDEBBC19250}" srcOrd="3" destOrd="0" parTransId="{EF508F85-B58B-448F-B8E9-174BDB3085A4}" sibTransId="{708D3E5D-A675-4E0E-9BD0-8396CF30C6C4}"/>
    <dgm:cxn modelId="{74FB1928-CDB1-4D17-A795-7CF8580042E7}" type="presOf" srcId="{88AEAD4E-F2C5-4166-A074-BE81447ADFF7}" destId="{3BD6064A-4A7E-4801-AA29-41FF394F985F}" srcOrd="1" destOrd="0" presId="urn:microsoft.com/office/officeart/2005/8/layout/vList4"/>
    <dgm:cxn modelId="{C9A12D3B-B27E-4AB5-B117-5FDF98A9E4E3}" srcId="{2451274B-698A-4574-8246-839B0E87CE06}" destId="{07EE467A-463F-417A-9C15-CAA8A3447E29}" srcOrd="0" destOrd="0" parTransId="{626F9BE8-EBFA-45D7-A557-AE23F64756FE}" sibTransId="{0717E34F-D75F-4103-8B78-E85FB23E20E8}"/>
    <dgm:cxn modelId="{C73EA8A4-3F4F-4B7B-A05C-B7973B700DEE}" type="presOf" srcId="{0D22DA15-1721-4B73-9692-BBDEBBC19250}" destId="{05786680-A9AB-4608-ACAD-C586B426693E}" srcOrd="1" destOrd="0" presId="urn:microsoft.com/office/officeart/2005/8/layout/vList4"/>
    <dgm:cxn modelId="{F29C4274-E56C-4418-A320-1F68FA2FFA5A}" type="presOf" srcId="{E4B6D3F5-A5BC-4C08-BB7C-14DA379A56A6}" destId="{DDA4BDC6-3E3A-4F26-9150-3B2527871A0D}" srcOrd="0" destOrd="0" presId="urn:microsoft.com/office/officeart/2005/8/layout/vList4"/>
    <dgm:cxn modelId="{52766DB9-8B66-46E2-8992-95BCA98957A1}" type="presOf" srcId="{88AEAD4E-F2C5-4166-A074-BE81447ADFF7}" destId="{385B1772-CA9E-4D2D-A73A-778DAD3B58F2}" srcOrd="0" destOrd="0" presId="urn:microsoft.com/office/officeart/2005/8/layout/vList4"/>
    <dgm:cxn modelId="{0DFFA56E-8154-401C-BC6F-7A9BDF566FB7}" type="presOf" srcId="{07EE467A-463F-417A-9C15-CAA8A3447E29}" destId="{33BB96BE-BFC7-453A-944E-8BB546A79682}" srcOrd="0" destOrd="0" presId="urn:microsoft.com/office/officeart/2005/8/layout/vList4"/>
    <dgm:cxn modelId="{616D4627-D8B9-49B4-BE8F-2AA0B1CD75A4}" type="presParOf" srcId="{FFEF8A97-7A30-4751-B4F8-9444366D85CF}" destId="{F7E08158-EBEB-4A95-814C-646E2AFB7143}" srcOrd="0" destOrd="0" presId="urn:microsoft.com/office/officeart/2005/8/layout/vList4"/>
    <dgm:cxn modelId="{AD414C23-E93A-4C3C-8AE9-2DB63FD4BAD7}" type="presParOf" srcId="{F7E08158-EBEB-4A95-814C-646E2AFB7143}" destId="{33BB96BE-BFC7-453A-944E-8BB546A79682}" srcOrd="0" destOrd="0" presId="urn:microsoft.com/office/officeart/2005/8/layout/vList4"/>
    <dgm:cxn modelId="{2BC7095F-BB23-443A-A6D7-1173AF2BE48A}" type="presParOf" srcId="{F7E08158-EBEB-4A95-814C-646E2AFB7143}" destId="{9DA244E7-50C7-4908-B2CA-879B134111D4}" srcOrd="1" destOrd="0" presId="urn:microsoft.com/office/officeart/2005/8/layout/vList4"/>
    <dgm:cxn modelId="{A8A3503C-B554-475E-86A8-930E71612D2B}" type="presParOf" srcId="{F7E08158-EBEB-4A95-814C-646E2AFB7143}" destId="{D2E7288A-184F-4691-9950-A249032855BC}" srcOrd="2" destOrd="0" presId="urn:microsoft.com/office/officeart/2005/8/layout/vList4"/>
    <dgm:cxn modelId="{FBAEC670-8B26-4A8C-A36F-71340EE8EB97}" type="presParOf" srcId="{FFEF8A97-7A30-4751-B4F8-9444366D85CF}" destId="{18DA8ECF-B7E5-445F-BAFB-194226F6EBE0}" srcOrd="1" destOrd="0" presId="urn:microsoft.com/office/officeart/2005/8/layout/vList4"/>
    <dgm:cxn modelId="{3AFFD010-DBCA-48D5-9AD8-B73183957647}" type="presParOf" srcId="{FFEF8A97-7A30-4751-B4F8-9444366D85CF}" destId="{E8E9629B-D0B7-40AE-8B0E-DA01A7C6698B}" srcOrd="2" destOrd="0" presId="urn:microsoft.com/office/officeart/2005/8/layout/vList4"/>
    <dgm:cxn modelId="{66C9D729-D173-4A0D-979E-BABEC72EF987}" type="presParOf" srcId="{E8E9629B-D0B7-40AE-8B0E-DA01A7C6698B}" destId="{385B1772-CA9E-4D2D-A73A-778DAD3B58F2}" srcOrd="0" destOrd="0" presId="urn:microsoft.com/office/officeart/2005/8/layout/vList4"/>
    <dgm:cxn modelId="{C4B693D4-23D0-4A4E-B64C-A69920EB8386}" type="presParOf" srcId="{E8E9629B-D0B7-40AE-8B0E-DA01A7C6698B}" destId="{A9A3C17B-6190-4DA7-83BB-64F898FA7C16}" srcOrd="1" destOrd="0" presId="urn:microsoft.com/office/officeart/2005/8/layout/vList4"/>
    <dgm:cxn modelId="{2CA3D0E7-C793-48DB-AB06-7F64311BE891}" type="presParOf" srcId="{E8E9629B-D0B7-40AE-8B0E-DA01A7C6698B}" destId="{3BD6064A-4A7E-4801-AA29-41FF394F985F}" srcOrd="2" destOrd="0" presId="urn:microsoft.com/office/officeart/2005/8/layout/vList4"/>
    <dgm:cxn modelId="{F894B17C-D38F-4108-BB5D-71487DD496A9}" type="presParOf" srcId="{FFEF8A97-7A30-4751-B4F8-9444366D85CF}" destId="{BF0A3448-C651-4448-9796-E51B3DA59E03}" srcOrd="3" destOrd="0" presId="urn:microsoft.com/office/officeart/2005/8/layout/vList4"/>
    <dgm:cxn modelId="{1E4BBF38-2A55-44F7-8761-4E8042A00E3B}" type="presParOf" srcId="{FFEF8A97-7A30-4751-B4F8-9444366D85CF}" destId="{0E597F91-457D-4EEF-9F30-281AD88878CA}" srcOrd="4" destOrd="0" presId="urn:microsoft.com/office/officeart/2005/8/layout/vList4"/>
    <dgm:cxn modelId="{576133C8-71F6-4142-AF26-F179B393EC29}" type="presParOf" srcId="{0E597F91-457D-4EEF-9F30-281AD88878CA}" destId="{DDA4BDC6-3E3A-4F26-9150-3B2527871A0D}" srcOrd="0" destOrd="0" presId="urn:microsoft.com/office/officeart/2005/8/layout/vList4"/>
    <dgm:cxn modelId="{A42FBDA7-FAA0-41EF-A8A1-C87A1F7943F3}" type="presParOf" srcId="{0E597F91-457D-4EEF-9F30-281AD88878CA}" destId="{DEA98F70-3333-4544-9261-740490F61A2D}" srcOrd="1" destOrd="0" presId="urn:microsoft.com/office/officeart/2005/8/layout/vList4"/>
    <dgm:cxn modelId="{7CE2E788-11F9-419E-8D76-890643BA3F83}" type="presParOf" srcId="{0E597F91-457D-4EEF-9F30-281AD88878CA}" destId="{DC67F343-0A62-4F37-92A9-BD83C0B92894}" srcOrd="2" destOrd="0" presId="urn:microsoft.com/office/officeart/2005/8/layout/vList4"/>
    <dgm:cxn modelId="{7E923E3F-8E6B-454F-B14B-D340DAA804A2}" type="presParOf" srcId="{FFEF8A97-7A30-4751-B4F8-9444366D85CF}" destId="{CF1F6586-3AA1-48E7-BC82-ADB75C7DFBF8}" srcOrd="5" destOrd="0" presId="urn:microsoft.com/office/officeart/2005/8/layout/vList4"/>
    <dgm:cxn modelId="{B8D4720C-D3F4-48E6-90C6-982A17D00C3C}" type="presParOf" srcId="{FFEF8A97-7A30-4751-B4F8-9444366D85CF}" destId="{A174BF50-2C80-4093-A479-CF57A665B4B3}" srcOrd="6" destOrd="0" presId="urn:microsoft.com/office/officeart/2005/8/layout/vList4"/>
    <dgm:cxn modelId="{247C5A2D-C62B-4C9C-A557-9049085E0C3F}" type="presParOf" srcId="{A174BF50-2C80-4093-A479-CF57A665B4B3}" destId="{AC41E0E6-67BC-48EB-BFE8-7842D13B5AAC}" srcOrd="0" destOrd="0" presId="urn:microsoft.com/office/officeart/2005/8/layout/vList4"/>
    <dgm:cxn modelId="{A084F03A-678E-4B46-A932-8588D8DE96E4}" type="presParOf" srcId="{A174BF50-2C80-4093-A479-CF57A665B4B3}" destId="{0BF34E16-B79D-442D-83A1-8C4B93B5B11C}" srcOrd="1" destOrd="0" presId="urn:microsoft.com/office/officeart/2005/8/layout/vList4"/>
    <dgm:cxn modelId="{1FB7561D-D346-427B-BD91-5A95394B131A}" type="presParOf" srcId="{A174BF50-2C80-4093-A479-CF57A665B4B3}" destId="{05786680-A9AB-4608-ACAD-C586B426693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73682-EE62-49B0-AD11-29467F118FEA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4A3EB-0FD6-4E4E-A9DF-FA9EADA52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FA1CC-508E-41EB-A992-6865FD7976CC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EF6A9-C4F4-47C1-BE37-4B9956555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9F5F2-F8E4-4488-A791-D358FE1D675D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B1556-3459-41B7-8292-DB14D0A98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3D077-ECC2-49D1-B065-A0E65CF029FE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4F177-A60B-4260-AD07-5DD7141EC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42186-78C6-465B-9364-9B4AD17689E7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06359-ADB0-47B2-8BBD-B36E165B0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C1445-A6C8-4E9C-B7C4-A12743A7E04F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AB3E9-ED81-4825-9850-DCCA06C3E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7D2CC-5A32-421B-A379-7E9C904E0AD3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86C3D-26B5-405A-92D7-22709B625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F74C3-6AEB-4162-B225-0AC0A7732651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C86AD-329F-48D8-A640-DA76026FD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D3E6D-6CD6-487D-B1A2-A8A26750A34E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5A68F-6D1A-4BAB-BAA7-F07407D9C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B4A91-B319-4423-B8FE-4B40822B621C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26601-79CE-482C-B496-EC67E427F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51431-BA35-4DEC-BE85-18D950279BD1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AE63C-7922-43B2-87DF-231E269FB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8B1F20-5A83-4870-9B60-89A7F47C8A30}" type="datetimeFigureOut">
              <a:rPr lang="ru-RU"/>
              <a:pPr>
                <a:defRPr/>
              </a:pPr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D97C6-F49F-4D3F-B2BE-A3F597372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 advClick="0" advTm="600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772400" cy="1155699"/>
          </a:xfrm>
        </p:spPr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Минина Светлана Александровна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4752"/>
            <a:ext cx="6400800" cy="1924048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</a:rPr>
              <a:t>учитель </a:t>
            </a:r>
            <a:r>
              <a:rPr lang="ru-RU" sz="2400" dirty="0" smtClean="0">
                <a:solidFill>
                  <a:srgbClr val="002060"/>
                </a:solidFill>
              </a:rPr>
              <a:t>немецкого </a:t>
            </a:r>
            <a:r>
              <a:rPr lang="ru-RU" sz="2400" dirty="0" smtClean="0">
                <a:solidFill>
                  <a:srgbClr val="002060"/>
                </a:solidFill>
              </a:rPr>
              <a:t>языка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ГБОУ СОШ№ 223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с углублённым изучением немецкого языка Кировского </a:t>
            </a:r>
            <a:r>
              <a:rPr lang="ru-RU" sz="2400" dirty="0" smtClean="0">
                <a:solidFill>
                  <a:srgbClr val="002060"/>
                </a:solidFill>
              </a:rPr>
              <a:t>района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С</a:t>
            </a:r>
            <a:r>
              <a:rPr lang="ru-RU" sz="2400" dirty="0" smtClean="0">
                <a:solidFill>
                  <a:srgbClr val="002060"/>
                </a:solidFill>
              </a:rPr>
              <a:t>анкт-Петербурга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60648"/>
          <a:ext cx="822960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2" descr="http://positime.ru/uploads/2014/01/877091503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50"/>
            <a:ext cx="9144000" cy="6165850"/>
          </a:xfrm>
          <a:noFill/>
          <a:ln/>
        </p:spPr>
      </p:pic>
      <p:sp>
        <p:nvSpPr>
          <p:cNvPr id="26629" name="Содержимое 2"/>
          <p:cNvSpPr>
            <a:spLocks/>
          </p:cNvSpPr>
          <p:nvPr/>
        </p:nvSpPr>
        <p:spPr bwMode="auto">
          <a:xfrm>
            <a:off x="1619250" y="3716338"/>
            <a:ext cx="5832475" cy="2581275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3200" dirty="0">
                <a:solidFill>
                  <a:srgbClr val="003399"/>
                </a:solidFill>
                <a:latin typeface="Calibri" pitchFamily="34" charset="0"/>
              </a:rPr>
              <a:t>Мы мальчишки и девчата</a:t>
            </a:r>
            <a:endParaRPr lang="ru-RU" sz="3200" dirty="0">
              <a:solidFill>
                <a:srgbClr val="003399"/>
              </a:solidFill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3200" dirty="0">
                <a:solidFill>
                  <a:srgbClr val="003399"/>
                </a:solidFill>
                <a:latin typeface="Calibri" pitchFamily="34" charset="0"/>
              </a:rPr>
              <a:t>Будем крепнуть, подрастать</a:t>
            </a:r>
            <a:endParaRPr lang="ru-RU" sz="3200" dirty="0">
              <a:solidFill>
                <a:srgbClr val="003399"/>
              </a:solidFill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3200" dirty="0">
                <a:solidFill>
                  <a:srgbClr val="003399"/>
                </a:solidFill>
                <a:latin typeface="Calibri" pitchFamily="34" charset="0"/>
              </a:rPr>
              <a:t>Наш черёд придёт когда-то</a:t>
            </a:r>
            <a:endParaRPr lang="ru-RU" sz="3200" dirty="0">
              <a:solidFill>
                <a:srgbClr val="003399"/>
              </a:solidFill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3200" dirty="0">
                <a:solidFill>
                  <a:srgbClr val="003399"/>
                </a:solidFill>
                <a:latin typeface="Calibri" pitchFamily="34" charset="0"/>
              </a:rPr>
              <a:t>Эстафету перенять</a:t>
            </a:r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2" descr="http://positime.ru/uploads/2014/01/8770915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7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latin typeface="Calibri" pitchFamily="34" charset="0"/>
              </a:rPr>
              <a:t>Зимние Олимпийские игры 2014</a:t>
            </a:r>
            <a:endParaRPr lang="ru-RU" sz="4000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8050" y="1916832"/>
            <a:ext cx="5389330" cy="4536504"/>
          </a:xfr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700" dirty="0" smtClean="0">
                <a:solidFill>
                  <a:srgbClr val="002060"/>
                </a:solidFill>
              </a:rPr>
              <a:t>Зимние Олимпийские игры 2014  — международное спортивное мероприятие, проходившее в российском городе Сочи с 7 по 23 февраля 2014 года</a:t>
            </a:r>
          </a:p>
          <a:p>
            <a:pPr>
              <a:lnSpc>
                <a:spcPct val="90000"/>
              </a:lnSpc>
            </a:pPr>
            <a:r>
              <a:rPr lang="ru-RU" sz="2700" dirty="0" smtClean="0">
                <a:solidFill>
                  <a:srgbClr val="002060"/>
                </a:solidFill>
              </a:rPr>
              <a:t>В Олимпиаде приняло участие 2800 спортсменов</a:t>
            </a:r>
          </a:p>
          <a:p>
            <a:pPr>
              <a:lnSpc>
                <a:spcPct val="90000"/>
              </a:lnSpc>
            </a:pPr>
            <a:r>
              <a:rPr lang="ru-RU" sz="2700" dirty="0" smtClean="0">
                <a:solidFill>
                  <a:srgbClr val="002060"/>
                </a:solidFill>
              </a:rPr>
              <a:t>98 комплектов медалей было разыграно в 7 видах спорта</a:t>
            </a:r>
          </a:p>
        </p:txBody>
      </p:sp>
      <p:pic>
        <p:nvPicPr>
          <p:cNvPr id="14343" name="Picture 2" descr="http://static.tonkosti.ru/images/4/4e/%D0%A2%D0%B0%D0%BB%D0%B8%D1%81%D0%BC%D0%B0%D0%BD_%D0%9E%D0%BB%D0%B8%D0%BC%D0%BF%D0%B8%D0%B0%D0%B4%D1%8B_%D0%B2_%D0%A1%D0%BE%D1%87%D0%B8_-_%D0%9C%D0%B8%D1%88%D0%BA%D0%B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2781300"/>
            <a:ext cx="1944688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4" descr="http://privetsochi.ru/uploads/images/00/00/03/2011/02/26/2a70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2738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latin typeface="Calibri" pitchFamily="34" charset="0"/>
              </a:rPr>
              <a:t>Медальный зачёт Ванкувер 2010</a:t>
            </a:r>
          </a:p>
        </p:txBody>
      </p:sp>
      <p:graphicFrame>
        <p:nvGraphicFramePr>
          <p:cNvPr id="15465" name="Group 10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24425"/>
        </p:xfrm>
        <a:graphic>
          <a:graphicData uri="http://schemas.openxmlformats.org/drawingml/2006/table">
            <a:tbl>
              <a:tblPr/>
              <a:tblGrid>
                <a:gridCol w="801688"/>
                <a:gridCol w="1941512"/>
                <a:gridCol w="1371600"/>
                <a:gridCol w="1371600"/>
                <a:gridCol w="1371600"/>
                <a:gridCol w="1371600"/>
              </a:tblGrid>
              <a:tr h="37147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Общее количество медалей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Всего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Место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Страна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Золото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Серебро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Бронза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Канада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Германия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США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37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Норвегия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Южная Корея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Швейцария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Китай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Швеция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Австрия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Нидерланды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Россия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atin typeface="Calibri" pitchFamily="34" charset="0"/>
              </a:rPr>
              <a:t>Медальный зачёт Сочи 2014</a:t>
            </a:r>
          </a:p>
        </p:txBody>
      </p:sp>
      <p:graphicFrame>
        <p:nvGraphicFramePr>
          <p:cNvPr id="16481" name="Group 9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4375"/>
        </p:xfrm>
        <a:graphic>
          <a:graphicData uri="http://schemas.openxmlformats.org/drawingml/2006/table">
            <a:tbl>
              <a:tblPr/>
              <a:tblGrid>
                <a:gridCol w="685800"/>
                <a:gridCol w="2057400"/>
                <a:gridCol w="1371600"/>
                <a:gridCol w="1371600"/>
                <a:gridCol w="1371600"/>
                <a:gridCol w="1371600"/>
              </a:tblGrid>
              <a:tr h="37147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Общее количество медалей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Всего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Место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Страна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Золото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Серебро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Бронза</a:t>
                      </a:r>
                    </a:p>
                  </a:txBody>
                  <a:tcPr marL="19050" marR="19050" marT="19050" marB="1905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Россия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33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Норвегия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Канада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США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28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Голландия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Германия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Швейцария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Беларусь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Австрия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Франция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marL="28575" marR="28575" marT="28575" marB="285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 advTm="9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210146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Calibri" pitchFamily="34" charset="0"/>
              </a:rPr>
              <a:t>Зимние Олимпийские игры 2014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925324" y="1757618"/>
            <a:ext cx="5253956" cy="4693093"/>
          </a:xfr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ru-RU" sz="2200" dirty="0" smtClean="0">
                <a:solidFill>
                  <a:srgbClr val="002060"/>
                </a:solidFill>
              </a:rPr>
              <a:t>За 16 дней XXII зимних Олимпийских игр в Сочи российские спортсмены пережили многое: от критики до любви, от тьмы неизвестности до чемпионских аудиенций у президента России Владимира Путина, который чествовал каждого атлета, сумевшего защитить честь </a:t>
            </a:r>
            <a:r>
              <a:rPr lang="ru-RU" sz="2200" dirty="0" err="1" smtClean="0">
                <a:solidFill>
                  <a:srgbClr val="002060"/>
                </a:solidFill>
              </a:rPr>
              <a:t>триколора</a:t>
            </a:r>
            <a:r>
              <a:rPr lang="ru-RU" sz="2200" dirty="0" smtClean="0">
                <a:solidFill>
                  <a:srgbClr val="002060"/>
                </a:solidFill>
              </a:rPr>
              <a:t>. По итогам двух с лишним недель Олимпиады Россия единолично возглавила общекомандный медальный зачет, при этом побив все ранее поставленные СССР рекорды.</a:t>
            </a:r>
          </a:p>
        </p:txBody>
      </p:sp>
      <p:pic>
        <p:nvPicPr>
          <p:cNvPr id="23560" name="Picture 2" descr="http://static.tonkosti.ru/images/4/4e/%D0%A2%D0%B0%D0%BB%D0%B8%D1%81%D0%BC%D0%B0%D0%BD_%D0%9E%D0%BB%D0%B8%D0%BC%D0%BF%D0%B8%D0%B0%D0%B4%D1%8B_%D0%B2_%D0%A1%D0%BE%D1%87%D0%B8_-_%D0%9C%D0%B8%D1%88%D0%BA%D0%B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9313" y="2781300"/>
            <a:ext cx="1944687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4" descr="http://privetsochi.ru/uploads/images/00/00/03/2011/02/26/2a70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2738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224116"/>
            <a:ext cx="8229600" cy="1059765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3000" dirty="0" smtClean="0">
                <a:solidFill>
                  <a:srgbClr val="FFFFFF"/>
                </a:solidFill>
                <a:latin typeface="Century" pitchFamily="18" charset="0"/>
              </a:rPr>
              <a:t>     </a:t>
            </a:r>
            <a:r>
              <a:rPr lang="ru-RU" sz="4300" dirty="0" smtClean="0">
                <a:solidFill>
                  <a:srgbClr val="FFFFFF"/>
                </a:solidFill>
              </a:rPr>
              <a:t>Олимпийские чемпионы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4300" dirty="0" smtClean="0">
                <a:solidFill>
                  <a:srgbClr val="FFFFFF"/>
                </a:solidFill>
              </a:rPr>
              <a:t>Сочи 2014</a:t>
            </a:r>
          </a:p>
        </p:txBody>
      </p:sp>
      <p:sp>
        <p:nvSpPr>
          <p:cNvPr id="24583" name="Rectangl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84" name="Picture 8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557338"/>
            <a:ext cx="7775575" cy="5135562"/>
          </a:xfrm>
          <a:prstGeom prst="rect">
            <a:avLst/>
          </a:prstGeom>
          <a:noFill/>
        </p:spPr>
      </p:pic>
      <p:pic>
        <p:nvPicPr>
          <p:cNvPr id="24585" name="Picture 9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557338"/>
            <a:ext cx="7632700" cy="4999037"/>
          </a:xfrm>
          <a:prstGeom prst="rect">
            <a:avLst/>
          </a:prstGeom>
          <a:noFill/>
        </p:spPr>
      </p:pic>
      <p:pic>
        <p:nvPicPr>
          <p:cNvPr id="24586" name="Picture 10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612900"/>
            <a:ext cx="7848600" cy="5245100"/>
          </a:xfrm>
          <a:prstGeom prst="rect">
            <a:avLst/>
          </a:prstGeom>
          <a:noFill/>
        </p:spPr>
      </p:pic>
      <p:pic>
        <p:nvPicPr>
          <p:cNvPr id="24587" name="Picture 11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163" y="1557338"/>
            <a:ext cx="8137525" cy="5260975"/>
          </a:xfrm>
          <a:prstGeom prst="rect">
            <a:avLst/>
          </a:prstGeom>
          <a:noFill/>
        </p:spPr>
      </p:pic>
      <p:pic>
        <p:nvPicPr>
          <p:cNvPr id="24588" name="Picture 12" descr="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1412875"/>
            <a:ext cx="7345362" cy="5372100"/>
          </a:xfrm>
          <a:prstGeom prst="rect">
            <a:avLst/>
          </a:prstGeom>
          <a:noFill/>
        </p:spPr>
      </p:pic>
      <p:pic>
        <p:nvPicPr>
          <p:cNvPr id="24589" name="Picture 13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1412875"/>
            <a:ext cx="8137525" cy="542131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253" y="274638"/>
            <a:ext cx="8452850" cy="11430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Calibri" pitchFamily="34" charset="0"/>
              </a:rPr>
              <a:t>Опрос детей младшей группы ДОУ №14 г.СПБ</a:t>
            </a:r>
            <a:br>
              <a:rPr lang="ru-RU" sz="2800" dirty="0" smtClean="0">
                <a:latin typeface="Calibri" pitchFamily="34" charset="0"/>
              </a:rPr>
            </a:br>
            <a:r>
              <a:rPr lang="ru-RU" sz="2800" dirty="0" smtClean="0">
                <a:latin typeface="Calibri" pitchFamily="34" charset="0"/>
              </a:rPr>
              <a:t>Что вы понимаете под словом олимпиада! 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19460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52538"/>
          </a:xfrm>
        </p:spPr>
        <p:txBody>
          <a:bodyPr/>
          <a:lstStyle/>
          <a:p>
            <a:r>
              <a:rPr lang="ru-RU" dirty="0" smtClean="0"/>
              <a:t>Олимпиада – катания на санках и на коньках. Соня, 3 года.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2317" y="1600200"/>
            <a:ext cx="8445277" cy="4525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rgbClr val="002060"/>
                </a:solidFill>
              </a:rPr>
              <a:t>Олимпиада – катание на санках и на коньках. Соня, 3 года.</a:t>
            </a:r>
          </a:p>
        </p:txBody>
      </p:sp>
      <p:sp>
        <p:nvSpPr>
          <p:cNvPr id="19464" name="Содержимое 2"/>
          <p:cNvSpPr txBox="1">
            <a:spLocks/>
          </p:cNvSpPr>
          <p:nvPr/>
        </p:nvSpPr>
        <p:spPr bwMode="auto">
          <a:xfrm>
            <a:off x="395288" y="2708275"/>
            <a:ext cx="8229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Calibri" pitchFamily="34" charset="0"/>
              </a:rPr>
              <a:t>Олимпиада – соревнования -кто быстрее и лучше. Саша, 4 года.</a:t>
            </a:r>
          </a:p>
        </p:txBody>
      </p:sp>
      <p:sp>
        <p:nvSpPr>
          <p:cNvPr id="19465" name="Содержимое 2"/>
          <p:cNvSpPr txBox="1">
            <a:spLocks/>
          </p:cNvSpPr>
          <p:nvPr/>
        </p:nvSpPr>
        <p:spPr bwMode="auto">
          <a:xfrm>
            <a:off x="395288" y="3860800"/>
            <a:ext cx="8229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Calibri" pitchFamily="34" charset="0"/>
              </a:rPr>
              <a:t>Олимпиада – это где все спешат. Галина, 3 года.  </a:t>
            </a:r>
          </a:p>
        </p:txBody>
      </p:sp>
      <p:sp>
        <p:nvSpPr>
          <p:cNvPr id="19466" name="Содержимое 2"/>
          <p:cNvSpPr txBox="1">
            <a:spLocks/>
          </p:cNvSpPr>
          <p:nvPr/>
        </p:nvSpPr>
        <p:spPr bwMode="auto">
          <a:xfrm>
            <a:off x="395288" y="5013325"/>
            <a:ext cx="8229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Calibri" pitchFamily="34" charset="0"/>
              </a:rPr>
              <a:t>Олимпиада – это где дяди стреляют и катаются на санках.  </a:t>
            </a:r>
            <a:r>
              <a:rPr lang="ru-RU" sz="3200" dirty="0" err="1">
                <a:solidFill>
                  <a:srgbClr val="002060"/>
                </a:solidFill>
                <a:latin typeface="Calibri" pitchFamily="34" charset="0"/>
              </a:rPr>
              <a:t>Милена</a:t>
            </a:r>
            <a:r>
              <a:rPr lang="ru-RU" sz="3200" dirty="0">
                <a:solidFill>
                  <a:srgbClr val="002060"/>
                </a:solidFill>
                <a:latin typeface="Calibri" pitchFamily="34" charset="0"/>
              </a:rPr>
              <a:t>, 3 года.</a:t>
            </a:r>
          </a:p>
        </p:txBody>
      </p:sp>
    </p:spTree>
  </p:cSld>
  <p:clrMapOvr>
    <a:masterClrMapping/>
  </p:clrMapOvr>
  <p:transition spd="med" advClick="0" advTm="9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858280" cy="2071678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latin typeface="Calibri" pitchFamily="34" charset="0"/>
              </a:rPr>
              <a:t>    </a:t>
            </a:r>
            <a:r>
              <a:rPr lang="ru-RU" sz="4000" dirty="0" smtClean="0">
                <a:latin typeface="Calibri" pitchFamily="34" charset="0"/>
              </a:rPr>
              <a:t>Будущие </a:t>
            </a:r>
            <a:r>
              <a:rPr lang="ru-RU" sz="4000" dirty="0" smtClean="0">
                <a:latin typeface="Calibri" pitchFamily="34" charset="0"/>
              </a:rPr>
              <a:t>чемпионы занимаются </a:t>
            </a:r>
            <a:r>
              <a:rPr lang="ru-RU" sz="4000" dirty="0" smtClean="0">
                <a:latin typeface="Calibri" pitchFamily="34" charset="0"/>
              </a:rPr>
              <a:t>   физической </a:t>
            </a:r>
            <a:r>
              <a:rPr lang="ru-RU" sz="4000" dirty="0" smtClean="0">
                <a:latin typeface="Calibri" pitchFamily="34" charset="0"/>
              </a:rPr>
              <a:t>культурой.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latin typeface="Calibri" pitchFamily="34" charset="0"/>
              </a:rPr>
              <a:t>   И </a:t>
            </a:r>
            <a:r>
              <a:rPr lang="ru-RU" sz="4000" dirty="0" smtClean="0">
                <a:latin typeface="Calibri" pitchFamily="34" charset="0"/>
              </a:rPr>
              <a:t>у каждого свои мечты…</a:t>
            </a:r>
            <a:endParaRPr lang="ru-RU" sz="4000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7286676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</TotalTime>
  <Words>326</Words>
  <Application>Microsoft Office PowerPoint</Application>
  <PresentationFormat>Экран (4:3)</PresentationFormat>
  <Paragraphs>170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Минина Светлана Александровна</vt:lpstr>
      <vt:lpstr>Слайд 2</vt:lpstr>
      <vt:lpstr>Зимние Олимпийские игры 2014</vt:lpstr>
      <vt:lpstr>Медальный зачёт Ванкувер 2010</vt:lpstr>
      <vt:lpstr>Медальный зачёт Сочи 2014</vt:lpstr>
      <vt:lpstr>Зимние Олимпийские игры 2014</vt:lpstr>
      <vt:lpstr>Слайд 7</vt:lpstr>
      <vt:lpstr>Опрос детей младшей группы ДОУ №14 г.СПБ Что вы понимаете под словом олимпиада! 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Минина</cp:lastModifiedBy>
  <cp:revision>99</cp:revision>
  <dcterms:created xsi:type="dcterms:W3CDTF">2014-02-21T20:32:10Z</dcterms:created>
  <dcterms:modified xsi:type="dcterms:W3CDTF">2014-02-28T11:50:09Z</dcterms:modified>
</cp:coreProperties>
</file>