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D965-A3CE-4F5A-9495-B4E6D0005F31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EEA-8566-4C17-A511-608E2FB54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D965-A3CE-4F5A-9495-B4E6D0005F31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EEA-8566-4C17-A511-608E2FB54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D965-A3CE-4F5A-9495-B4E6D0005F31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EEA-8566-4C17-A511-608E2FB54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D965-A3CE-4F5A-9495-B4E6D0005F31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EEA-8566-4C17-A511-608E2FB54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D965-A3CE-4F5A-9495-B4E6D0005F31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EEA-8566-4C17-A511-608E2FB54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D965-A3CE-4F5A-9495-B4E6D0005F31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EEA-8566-4C17-A511-608E2FB541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D965-A3CE-4F5A-9495-B4E6D0005F31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EEA-8566-4C17-A511-608E2FB54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D965-A3CE-4F5A-9495-B4E6D0005F31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EEA-8566-4C17-A511-608E2FB54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D965-A3CE-4F5A-9495-B4E6D0005F31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EEA-8566-4C17-A511-608E2FB54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D965-A3CE-4F5A-9495-B4E6D0005F31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46AEEA-8566-4C17-A511-608E2FB54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D965-A3CE-4F5A-9495-B4E6D0005F31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EEA-8566-4C17-A511-608E2FB54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B8DD965-A3CE-4F5A-9495-B4E6D0005F31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946AEEA-8566-4C17-A511-608E2FB541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889781" y="1924763"/>
            <a:ext cx="5273440" cy="1123052"/>
          </a:xfrm>
        </p:spPr>
        <p:txBody>
          <a:bodyPr/>
          <a:lstStyle/>
          <a:p>
            <a:r>
              <a:rPr lang="de-DE" dirty="0"/>
              <a:t>Deutschsprachige </a:t>
            </a:r>
            <a:r>
              <a:rPr lang="de-DE" dirty="0" smtClean="0"/>
              <a:t>Länder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de-DE" dirty="0"/>
              <a:t>Fragen zum Thema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en-US" dirty="0" err="1" smtClean="0"/>
              <a:t>klasse</a:t>
            </a:r>
            <a:r>
              <a:rPr lang="en-US" dirty="0" smtClean="0"/>
              <a:t> 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583236" y="2332228"/>
            <a:ext cx="6511131" cy="1460131"/>
          </a:xfrm>
        </p:spPr>
        <p:txBody>
          <a:bodyPr>
            <a:normAutofit/>
          </a:bodyPr>
          <a:lstStyle/>
          <a:p>
            <a:r>
              <a:rPr lang="ru-RU" dirty="0"/>
              <a:t>Выполнила Борисова Полина Николаевна</a:t>
            </a:r>
          </a:p>
          <a:p>
            <a:r>
              <a:rPr lang="ru-RU" dirty="0"/>
              <a:t>Учитель немецкого языка 223 школы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628800"/>
            <a:ext cx="4200811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4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99890"/>
            <a:ext cx="7272808" cy="503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2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 smtClean="0"/>
              <a:t>Zeigen Sie die deutschsprachigen Länder auf der Landkarte, nennen sie ihre Hauptstädte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5399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476673"/>
            <a:ext cx="56166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 smtClean="0"/>
              <a:t>•  BRD - Berlin</a:t>
            </a:r>
          </a:p>
          <a:p>
            <a:endParaRPr lang="de-DE" sz="3200" dirty="0" smtClean="0"/>
          </a:p>
          <a:p>
            <a:r>
              <a:rPr lang="de-DE" sz="3200" dirty="0" smtClean="0"/>
              <a:t>•  Österreich - Wien</a:t>
            </a:r>
          </a:p>
          <a:p>
            <a:endParaRPr lang="de-DE" sz="3200" dirty="0" smtClean="0"/>
          </a:p>
          <a:p>
            <a:r>
              <a:rPr lang="de-DE" sz="3200" dirty="0" smtClean="0"/>
              <a:t>•  e Schweiz - Bern</a:t>
            </a:r>
          </a:p>
          <a:p>
            <a:endParaRPr lang="de-DE" sz="3200" dirty="0" smtClean="0"/>
          </a:p>
          <a:p>
            <a:r>
              <a:rPr lang="de-DE" sz="3200" dirty="0" smtClean="0"/>
              <a:t>•  Liechtenstein - Vaduz</a:t>
            </a:r>
          </a:p>
          <a:p>
            <a:endParaRPr lang="de-DE" sz="3200" dirty="0" smtClean="0"/>
          </a:p>
          <a:p>
            <a:r>
              <a:rPr lang="de-DE" sz="3200" dirty="0" smtClean="0"/>
              <a:t>•  Luxemburg - Luxemburg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5188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340768"/>
            <a:ext cx="51663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 smtClean="0"/>
              <a:t>Welches ist unter diesen Ländern das größte und welche gehören zu den kleinsten?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6490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60648"/>
            <a:ext cx="49502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 smtClean="0"/>
              <a:t>•  das größte ist BRD - nimmt die Fläche von 357 000 km2 ein</a:t>
            </a:r>
          </a:p>
          <a:p>
            <a:endParaRPr lang="de-DE" sz="3600" dirty="0" smtClean="0"/>
          </a:p>
          <a:p>
            <a:r>
              <a:rPr lang="de-DE" sz="3600" dirty="0" smtClean="0"/>
              <a:t>•  zu den kleinsten gehören Luxemburg - 2 586 km2, Liechtenstein - 158 km2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6530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1124745"/>
            <a:ext cx="42302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400" dirty="0" smtClean="0"/>
              <a:t>In welchen Ländern können wir die Alpen bewundern?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2" y="4077072"/>
            <a:ext cx="705841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3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8984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/>
              <a:t>•  Deutschland - die Alpen nehmen den südlichsten Teil Deutschlands ein (Bayrische Alpen mit dem höchsten Gipfel Zugspitze, Berchtesgadener Alpen</a:t>
            </a:r>
          </a:p>
          <a:p>
            <a:endParaRPr lang="de-DE" dirty="0" smtClean="0"/>
          </a:p>
          <a:p>
            <a:r>
              <a:rPr lang="de-DE" dirty="0" smtClean="0"/>
              <a:t>•  Österreich - Ostalpen: Nordkalkalpen (Salzkammergut, Dachsteinmassiv)</a:t>
            </a:r>
          </a:p>
          <a:p>
            <a:r>
              <a:rPr lang="de-DE" dirty="0" smtClean="0"/>
              <a:t>   Zentralalpen (Hohe Tauern mit dem höchsten Gipfel Großglockner)   Südkalkalpen</a:t>
            </a:r>
          </a:p>
          <a:p>
            <a:endParaRPr lang="de-DE" dirty="0" smtClean="0"/>
          </a:p>
          <a:p>
            <a:r>
              <a:rPr lang="de-DE" dirty="0" smtClean="0"/>
              <a:t>•   Schweiz - ein Gebirgsland, fast 60% der Gesamtfläche umfassen die Alpen - der höchste Gipfel - Monte Rosa (4 633 M)</a:t>
            </a:r>
          </a:p>
          <a:p>
            <a:endParaRPr lang="de-DE" dirty="0" smtClean="0"/>
          </a:p>
          <a:p>
            <a:r>
              <a:rPr lang="de-DE" dirty="0" smtClean="0"/>
              <a:t>•  Liechtenstein - ein Voralpenland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52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836713"/>
            <a:ext cx="41582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dirty="0" smtClean="0"/>
              <a:t>Welche Bundesländer Österreichs sind die meistbesuchten?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0333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36339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/>
              <a:t>•  Tirol und Kärnten - große Anziehungskraft haben auch historische Städte, wie z. B.:</a:t>
            </a:r>
          </a:p>
          <a:p>
            <a:endParaRPr lang="de-DE" dirty="0" smtClean="0"/>
          </a:p>
          <a:p>
            <a:r>
              <a:rPr lang="de-DE" dirty="0" smtClean="0"/>
              <a:t>    º Salzburg - eine Mozartstadt</a:t>
            </a:r>
          </a:p>
          <a:p>
            <a:r>
              <a:rPr lang="de-DE" dirty="0" smtClean="0"/>
              <a:t>         º Wien - r </a:t>
            </a:r>
            <a:r>
              <a:rPr lang="de-DE" dirty="0" err="1" smtClean="0"/>
              <a:t>Stepphansdom</a:t>
            </a:r>
            <a:r>
              <a:rPr lang="de-DE" dirty="0" smtClean="0"/>
              <a:t>, e Karlskirche, Vergnügungspark Prater mit dem Riesenrad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9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58</TotalTime>
  <Words>218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Deutschsprachige Länder  Fragen zum Thema  klasse 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Deutschsprachige Länder  Fragen zum Thema  klasse 6</dc:title>
  <dc:creator>Полина</dc:creator>
  <cp:lastModifiedBy>Полина</cp:lastModifiedBy>
  <cp:revision>5</cp:revision>
  <dcterms:created xsi:type="dcterms:W3CDTF">2015-01-09T14:20:18Z</dcterms:created>
  <dcterms:modified xsi:type="dcterms:W3CDTF">2015-01-09T15:45:17Z</dcterms:modified>
</cp:coreProperties>
</file>