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889C00-6E19-4FB7-961A-4BC61C5CB264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3B2801-AAE2-4F14-B11F-22C527A520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de-DE" sz="3200" dirty="0" err="1" smtClean="0">
                <a:solidFill>
                  <a:schemeClr val="accent4">
                    <a:lumMod val="75000"/>
                  </a:schemeClr>
                </a:solidFill>
              </a:rPr>
              <a:t>Starovoytova</a:t>
            </a:r>
            <a:r>
              <a:rPr lang="de-DE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3200" dirty="0">
                <a:solidFill>
                  <a:schemeClr val="accent4">
                    <a:lumMod val="75000"/>
                  </a:schemeClr>
                </a:solidFill>
              </a:rPr>
              <a:t>L.I.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DE" dirty="0" smtClean="0">
                <a:solidFill>
                  <a:srgbClr val="00B050"/>
                </a:solidFill>
              </a:rPr>
              <a:t>Deutschsprachige</a:t>
            </a:r>
            <a:br>
              <a:rPr lang="de-DE" dirty="0" smtClean="0">
                <a:solidFill>
                  <a:srgbClr val="00B050"/>
                </a:solidFill>
              </a:rPr>
            </a:br>
            <a:r>
              <a:rPr lang="de-DE" dirty="0" smtClean="0">
                <a:solidFill>
                  <a:srgbClr val="00B050"/>
                </a:solidFill>
              </a:rPr>
              <a:t>        Länder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3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4607511"/>
            <a:ext cx="7021332" cy="119775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de-DE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  <a:r>
              <a:rPr lang="de-D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de-D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ein 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föderal</a:t>
            </a:r>
            <a:r>
              <a:rPr lang="de-D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verfasster Staat in Mitteleuropa</a:t>
            </a:r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der aus den 16 deutschen Ländern gebildet wird. 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Bundeshauptstadt sowie</a:t>
            </a:r>
            <a:r>
              <a:rPr lang="de-D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bevölkerungsreichste deutsche Stadt ist Berlin.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Мамин журнал\2015\Презентация\img1974743_Krupnyie_goroda_Germani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516175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858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Österreich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ein mitteleuropäischer Binnenstaat mit rund 8,5 </a:t>
            </a:r>
            <a:endParaRPr lang="de-DE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Millionen Einwohnern.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Die Hauptstadt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Österreich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Wien.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Мамин журнал\2015\Презентация\139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18" y="836712"/>
            <a:ext cx="6928445" cy="342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79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4607511"/>
            <a:ext cx="6157236" cy="835460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Die </a:t>
            </a:r>
            <a:r>
              <a:rPr lang="de-DE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ein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föderalistischer, demokratischer Staat in Europa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Die Hauptstadt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Schweiz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Bern.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Мамин журнал\2015\Презентация\16415-oboi-derevushka-v-shveytsar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496855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9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de-DE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Luxemburg</a:t>
            </a:r>
            <a:r>
              <a:rPr lang="de-DE" sz="18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de-DE" sz="18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ist ein Staat und </a:t>
            </a:r>
            <a:r>
              <a:rPr lang="de-DE" sz="18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eine parlamentarische</a:t>
            </a:r>
            <a:r>
              <a:rPr lang="de-DE" sz="18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Demokratie in Form einer </a:t>
            </a:r>
            <a:r>
              <a:rPr lang="de-DE" sz="18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konstitutionellen Monarchie</a:t>
            </a:r>
            <a:r>
              <a:rPr lang="de-DE" sz="1800" b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im Westen </a:t>
            </a:r>
            <a:r>
              <a:rPr lang="de-DE" sz="18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Mitteleuropas.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Мамин журнал\2015\Презентация\70348441_1297088963_1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48680"/>
            <a:ext cx="394094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99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Liechtenstein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ein Fürstentum und Binnenstaat im Alpenraum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Mitteleuropas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Die Hauptstadt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Lichtenstein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de-DE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Vaduz.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Мамин журнал\2015\Презентация\Lihtenştay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61662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2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052736"/>
            <a:ext cx="7560840" cy="4462432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 урока по теме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Немецко говорящие страны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Ход урока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Общая информация о немецко говорящих странах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Географическое положение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2.Ландшафт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3.Реки, озёра, горы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Рефераты учащихся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1.Германия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2.Австрия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3.Швейцария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4Лихтейштейн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Люксембург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Подведение итогов урока, выводы</a:t>
            </a:r>
            <a:r>
              <a:rPr lang="de-DE" sz="180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7722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34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Deutschsprachige         Länder</vt:lpstr>
      <vt:lpstr>Презентация PowerPoint</vt:lpstr>
      <vt:lpstr>Презентация PowerPoint</vt:lpstr>
      <vt:lpstr>Презентация PowerPoint</vt:lpstr>
      <vt:lpstr>Luxemburg  ist ein Staat und eine parlamentarische Demokratie in Form einer konstitutionellen Monarchie im Westen Mitteleuropas.</vt:lpstr>
      <vt:lpstr>Презентация PowerPoint</vt:lpstr>
      <vt:lpstr>План урока по теме  “Немецко говорящие страны”                                      Ход урока I. Общая информация о немецко говорящих странах 1.Географическое положение 2.Ландшафт 3.Реки, озёра, горы  II. Рефераты учащихся 1.Германия 2.Австрия 3.Швейцария 4Лихтейштейн 5. Люксембург  III. Подведение итогов урока, выводы.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Deutschsprachige         Länder</dc:title>
  <dc:creator>Павел</dc:creator>
  <cp:lastModifiedBy>Павел</cp:lastModifiedBy>
  <cp:revision>11</cp:revision>
  <cp:lastPrinted>2015-12-24T18:56:39Z</cp:lastPrinted>
  <dcterms:created xsi:type="dcterms:W3CDTF">2015-12-24T17:26:33Z</dcterms:created>
  <dcterms:modified xsi:type="dcterms:W3CDTF">2015-12-30T16:09:06Z</dcterms:modified>
</cp:coreProperties>
</file>