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858C6-B814-41AD-AFA7-2819EAE5C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2751589"/>
            <a:ext cx="8791575" cy="1806998"/>
          </a:xfrm>
        </p:spPr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Weihnachten in Deutschland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514863-F027-464A-98BF-B1309B99B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212" y="1244396"/>
            <a:ext cx="8791575" cy="1655762"/>
          </a:xfrm>
        </p:spPr>
        <p:txBody>
          <a:bodyPr/>
          <a:lstStyle/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№223</a:t>
            </a:r>
          </a:p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Старовойтова Людмила Ивановна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9FDEC5-52F4-4989-B332-C2408F56E624}"/>
              </a:ext>
            </a:extLst>
          </p:cNvPr>
          <p:cNvSpPr txBox="1">
            <a:spLocks/>
          </p:cNvSpPr>
          <p:nvPr/>
        </p:nvSpPr>
        <p:spPr>
          <a:xfrm>
            <a:off x="8665828" y="5613603"/>
            <a:ext cx="2467760" cy="77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</p:txBody>
      </p:sp>
    </p:spTree>
    <p:extLst>
      <p:ext uri="{BB962C8B-B14F-4D97-AF65-F5344CB8AC3E}">
        <p14:creationId xmlns:p14="http://schemas.microsoft.com/office/powerpoint/2010/main" val="317885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ABEDB4-B5F2-4993-BEED-661744FE19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566" r="21566"/>
          <a:stretch>
            <a:fillRect/>
          </a:stretch>
        </p:blipFill>
        <p:spPr>
          <a:xfrm>
            <a:off x="6501467" y="609601"/>
            <a:ext cx="4545943" cy="51815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00D77B1-D8E4-43A6-8CE8-DD80C8EC8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Weihnachten ist das Fest der Geburt Jesu Christi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2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DA4523-AEDB-4467-8EB6-D45D1778BA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35" b="12535"/>
          <a:stretch>
            <a:fillRect/>
          </a:stretch>
        </p:blipFill>
        <p:spPr>
          <a:xfrm>
            <a:off x="1887887" y="525710"/>
            <a:ext cx="7750175" cy="38623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1F3C33-8BB4-4B3D-BA10-3A343ADD0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3040" y="4764947"/>
            <a:ext cx="5934511" cy="1017864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Festtag ist der 25. Dezember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2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9BA22-E50A-4CA8-8DB7-2247F9F15A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067" b="27067"/>
          <a:stretch>
            <a:fillRect/>
          </a:stretch>
        </p:blipFill>
        <p:spPr>
          <a:xfrm>
            <a:off x="1744910" y="609600"/>
            <a:ext cx="9487949" cy="34171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1668E47-1FD2-4B5C-BCF5-E05516B66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4910" y="4100980"/>
            <a:ext cx="5494789" cy="1846814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Weihnachten ist mit Ostern und Pfingsten eines der drei Hauptfeste des Kirchenjahres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2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5D3966-EC60-4EAA-B611-52BCB68E88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49" r="26449"/>
          <a:stretch>
            <a:fillRect/>
          </a:stretch>
        </p:blipFill>
        <p:spPr>
          <a:xfrm>
            <a:off x="4983061" y="582337"/>
            <a:ext cx="6067529" cy="51815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4015A85-131E-45F3-995D-2E37E814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658143"/>
            <a:ext cx="3841651" cy="3541714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Weihnachtsfestkreis besteht aus der Adventszeit und der Weihnachtszeit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2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189799-5B0A-461F-9DCB-53168CF37D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70" r="13970"/>
          <a:stretch>
            <a:fillRect/>
          </a:stretch>
        </p:blipFill>
        <p:spPr>
          <a:xfrm>
            <a:off x="679100" y="609600"/>
            <a:ext cx="6291263" cy="51816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E92DD9C-C0C1-41AB-BDF7-C7106E43E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9365" y="1598102"/>
            <a:ext cx="4191399" cy="3541714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 dem letzten Sonntag des Kirchenjahres beginnt mit dem ersten Adventssonntag auch das neue Kirchenjahr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94EFA3-B48E-4395-AD26-65AC159C5B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75" r="22775"/>
          <a:stretch>
            <a:fillRect/>
          </a:stretch>
        </p:blipFill>
        <p:spPr/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D2619D0-E0C2-4C1E-B8D4-211BBFCC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1560514"/>
            <a:ext cx="5934508" cy="1639886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Weihnachtsfeiertage sind gesetzliche Feiertage im Dezember oder Januar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34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1726A-EF00-4090-A44A-A7FB4F9D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743" y="2210499"/>
            <a:ext cx="5934508" cy="1639886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Christen und Nichtchristen feiern Weihnachten heute meist als Familienfest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E1C4E9-322B-4BD4-91BC-FA7988A12F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09" r="26409"/>
          <a:stretch>
            <a:fillRect/>
          </a:stretch>
        </p:blipFill>
        <p:spPr>
          <a:xfrm>
            <a:off x="1423988" y="533400"/>
            <a:ext cx="3667125" cy="5181600"/>
          </a:xfrm>
        </p:spPr>
      </p:pic>
    </p:spTree>
    <p:extLst>
      <p:ext uri="{BB962C8B-B14F-4D97-AF65-F5344CB8AC3E}">
        <p14:creationId xmlns:p14="http://schemas.microsoft.com/office/powerpoint/2010/main" val="3287047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</TotalTime>
  <Words>82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Контур</vt:lpstr>
      <vt:lpstr>Weihnachten in Deutschland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Die Weihnachtsfeiertage sind gesetzliche Feiertage im Dezember oder Januar </vt:lpstr>
      <vt:lpstr>Christen und Nichtchristen feiern Weihnachten heute meist als Familienfest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 in Deutschland</dc:title>
  <dc:creator>Павел Старовойтов</dc:creator>
  <cp:lastModifiedBy>Павел Старовойтов</cp:lastModifiedBy>
  <cp:revision>6</cp:revision>
  <dcterms:created xsi:type="dcterms:W3CDTF">2019-01-13T11:11:51Z</dcterms:created>
  <dcterms:modified xsi:type="dcterms:W3CDTF">2019-01-13T11:29:00Z</dcterms:modified>
</cp:coreProperties>
</file>