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9" r:id="rId2"/>
    <p:sldId id="261" r:id="rId3"/>
    <p:sldId id="256" r:id="rId4"/>
    <p:sldId id="271" r:id="rId5"/>
    <p:sldId id="272" r:id="rId6"/>
    <p:sldId id="257" r:id="rId7"/>
    <p:sldId id="258" r:id="rId8"/>
    <p:sldId id="259" r:id="rId9"/>
    <p:sldId id="263" r:id="rId10"/>
    <p:sldId id="262" r:id="rId11"/>
    <p:sldId id="268" r:id="rId12"/>
    <p:sldId id="260" r:id="rId13"/>
    <p:sldId id="266" r:id="rId14"/>
    <p:sldId id="264" r:id="rId15"/>
    <p:sldId id="265" r:id="rId16"/>
    <p:sldId id="267" r:id="rId17"/>
    <p:sldId id="270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10" d="100"/>
          <a:sy n="110" d="100"/>
        </p:scale>
        <p:origin x="516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0">
                      <a:schemeClr val="tx1"/>
                    </a:gs>
                    <a:gs pos="68000">
                      <a:srgbClr val="F1F1F1"/>
                    </a:gs>
                    <a:gs pos="100000">
                      <a:schemeClr val="bg1">
                        <a:lumMod val="11000"/>
                        <a:lumOff val="89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defRPr>
            </a:lvl1pPr>
          </a:lstStyle>
          <a:p>
            <a:pPr lvl="0" algn="r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</a:lstStyle>
          <a:p>
            <a:pPr marL="0" lvl="0" indent="0" algn="r">
              <a:buNone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31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58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384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23428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259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35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7561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56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699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0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32000"/>
                        <a:lumOff val="68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94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97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840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977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804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959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58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082DD78D-7713-4CDB-A9CF-661ECAC77F63}" type="datetimeFigureOut">
              <a:rPr lang="ru-RU" smtClean="0"/>
              <a:t>11.02.2016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E2FF74C4-3082-43B9-B828-316792ECE9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340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13000"/>
                  <a:lumOff val="87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Linderhof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Ein deutsches Märchen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231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aredelights.com/wp-content/uploads/2014/01/Linderhof-Palace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720" y="238653"/>
            <a:ext cx="97536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3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all.artlayout.net/20150225/interer14248277501990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022" y="121918"/>
            <a:ext cx="10026789" cy="664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8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e.academic.ru/pictures/dewiki/108/linderhof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29" y="383177"/>
            <a:ext cx="8804368" cy="586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9634" y="2499360"/>
            <a:ext cx="29182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Um dem Schloss liegt</a:t>
            </a:r>
          </a:p>
          <a:p>
            <a:r>
              <a:rPr lang="de-DE" sz="2400" dirty="0" smtClean="0"/>
              <a:t>ein schöner Park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919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vash-gid-v-bavarii.ru/files_gid/inside_node/img_0671.jpg?14252465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512" y="505097"/>
            <a:ext cx="8928465" cy="595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377" y="2760617"/>
            <a:ext cx="33836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Eintritt</a:t>
            </a:r>
            <a:r>
              <a:rPr lang="de-DE" sz="2400" dirty="0" smtClean="0"/>
              <a:t> zur Venusgrotte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375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img8.rajce.idnes.cz/d0802/8/8131/8131221_54c784853a3e24739a5f7b0470441a7c/images/Venusina_jesky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154" y="0"/>
            <a:ext cx="9499498" cy="669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0926" y="2838994"/>
            <a:ext cx="22012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Grotte ist sehr</a:t>
            </a:r>
          </a:p>
          <a:p>
            <a:r>
              <a:rPr lang="de-DE" sz="2000" dirty="0" smtClean="0"/>
              <a:t> schön geschmückt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657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cs616916.vk.me/v616916924/c8a1/nyKMDBLf1P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138" y="65855"/>
            <a:ext cx="8451545" cy="661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8343" y="2449217"/>
            <a:ext cx="30626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blaue Grotte ist</a:t>
            </a:r>
          </a:p>
          <a:p>
            <a:r>
              <a:rPr lang="de-DE" sz="2000" dirty="0" smtClean="0"/>
              <a:t> die größte künstliche </a:t>
            </a:r>
          </a:p>
          <a:p>
            <a:r>
              <a:rPr lang="de-DE" sz="2000" dirty="0" smtClean="0"/>
              <a:t>Tropfensteinhöhle der Welt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7546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-fotki.yandex.ru/get/6604/137106206.e7/0_8ed56_44dcfa59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556" y="261257"/>
            <a:ext cx="4033179" cy="62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5029" y="2734492"/>
            <a:ext cx="4665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Der Rundtempel mit der Venusfigur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558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9924" y="2936089"/>
            <a:ext cx="6684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dirty="0" smtClean="0"/>
              <a:t>Vielen Dank auf eure Aufmerksamkeit!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75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dreamworlds.ru/uploads/posts/2010-07/1278055500_291572873_941ab73d8d_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18" y="156753"/>
            <a:ext cx="5213833" cy="66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Das Schloss </a:t>
            </a:r>
            <a:r>
              <a:rPr lang="de-DE" dirty="0" err="1" smtClean="0"/>
              <a:t>Linderhof</a:t>
            </a:r>
            <a:r>
              <a:rPr lang="de-DE" dirty="0" smtClean="0"/>
              <a:t> führt uns</a:t>
            </a:r>
          </a:p>
          <a:p>
            <a:pPr marL="0" indent="0">
              <a:buNone/>
            </a:pPr>
            <a:r>
              <a:rPr lang="de-DE" dirty="0" smtClean="0"/>
              <a:t>in ein Märchen ein.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036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club.berkovich-zametki.com/wp-content/uploads/2013/09/%D0%9B%D0%B8%D0%BD%D0%B4%D0%B5%D1%80%D1%85%D0%BE%D1%84-%E2%80%94-%D0%BD%D0%B0%D0%BD%D0%BE-%D0%92%D0%B5%D1%80%D1%81%D0%B0%D0%BB%D1%8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667" y="572145"/>
            <a:ext cx="8695235" cy="540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6423" y="1772774"/>
            <a:ext cx="2757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So sieht es von oben aus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523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roundcard.com/uploads/card/image/mid/13/2e/25-metrovyj-fontan-dvorca-linderho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735" y="655182"/>
            <a:ext cx="5353050" cy="535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097" y="3100874"/>
            <a:ext cx="4712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Der Springbrunnen vor dem Schloss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83726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tatic.panoramio.com/photos/large/595455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970" y="199811"/>
            <a:ext cx="5041082" cy="330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://kidpassage.com/data/old/gallery/138097426670687436/prev6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42" y="3959392"/>
            <a:ext cx="4645369" cy="270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castlesworld.ru/_ph/7/6718432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24" y="4069683"/>
            <a:ext cx="4159213" cy="259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://thumbs.dreamstime.com/z/cupid-fountain-linderhof-germany-268409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456" y="3604862"/>
            <a:ext cx="2287877" cy="312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7177" y="1484584"/>
            <a:ext cx="31117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/>
              <a:t>Springbrunnen im Park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1562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open.az/uploads/posts/2011-06/1307612250_linderhof-spiegels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119" y="95794"/>
            <a:ext cx="8810047" cy="660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2846" y="2403566"/>
            <a:ext cx="2743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Die inneren Räume sind </a:t>
            </a:r>
          </a:p>
          <a:p>
            <a:r>
              <a:rPr lang="de-DE" sz="2000" dirty="0" smtClean="0"/>
              <a:t>märchenhaft schön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266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6406/137106206.e6/0_8ed25_eea9dc0a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293" y="207934"/>
            <a:ext cx="9262905" cy="639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4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2.bp.blogspot.com/-N-qnpkFYsvY/T27nGNcBfbI/AAAAAAAACek/11u8RcCY_SI/s1600/5353211ff8f9c696af2d7b2e1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52" y="172513"/>
            <a:ext cx="9213668" cy="64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816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yacvetik.in.ua/wp-content/uploads/2013/06/%D0%93%D0%B5%D1%80%D0%BC%D0%B0%D0%BD%D0%B8%D1%8F-2013-9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53" y="243588"/>
            <a:ext cx="8355073" cy="626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59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4551"/>
      </a:dk2>
      <a:lt2>
        <a:srgbClr val="F2ACD2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3016C5A4-E631-4977-A608-ACFB4755262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TM04033923[[fn=Глубина]]</Template>
  <TotalTime>60</TotalTime>
  <Words>73</Words>
  <Application>Microsoft Office PowerPoint</Application>
  <PresentationFormat>Широкоэкранный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Corbel</vt:lpstr>
      <vt:lpstr>Глубина</vt:lpstr>
      <vt:lpstr>Linderhof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2016-02-11T13:39:13Z</dcterms:created>
  <dcterms:modified xsi:type="dcterms:W3CDTF">2016-02-11T14:39:28Z</dcterms:modified>
</cp:coreProperties>
</file>