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3C50-13F9-45DE-A405-1B67536B476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67FF-3B42-4264-A906-849A934C3B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r>
              <a:rPr lang="ru-RU" dirty="0" smtClean="0"/>
              <a:t>Твой бюджет в школах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Проект 11 класса школы 223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«Модернизация учебного помещения»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Создание практического, удобного, обновленного,  инновационного, современного кабинета географии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увеличение функциональности площади кабинета</a:t>
            </a:r>
          </a:p>
          <a:p>
            <a:r>
              <a:rPr lang="ru-RU" dirty="0" smtClean="0"/>
              <a:t>2. изображение карты мира на задней стене кабинета</a:t>
            </a:r>
          </a:p>
          <a:p>
            <a:r>
              <a:rPr lang="ru-RU" dirty="0" smtClean="0"/>
              <a:t>3. приобретение и установка нового технического оборудования, мебели, наличие на каждой парте планшета, передвижная доска</a:t>
            </a:r>
          </a:p>
          <a:p>
            <a:r>
              <a:rPr lang="ru-RU" dirty="0" smtClean="0"/>
              <a:t>4. создание графических объектов на стенах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Качественные результаты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Увеличение возможностей для углубленного изучения предметов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Количественные результаты проекта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357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0"/>
                <a:gridCol w="4286280"/>
              </a:tblGrid>
              <a:tr h="551323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Значения показателя</a:t>
                      </a:r>
                      <a:endParaRPr lang="ru-RU" dirty="0"/>
                    </a:p>
                  </a:txBody>
                  <a:tcPr/>
                </a:tc>
              </a:tr>
              <a:tr h="95159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учащихся,</a:t>
                      </a:r>
                      <a:r>
                        <a:rPr lang="ru-RU" baseline="0" dirty="0" smtClean="0"/>
                        <a:t> принявших  участие в мероприятиях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95159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учащихся, вошедших в группу организаторов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95159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педагогов, которые провели занятие для участников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5159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мастер-классов, проведенных для учащихся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Пол: мужской/женский</a:t>
            </a:r>
          </a:p>
          <a:p>
            <a:r>
              <a:rPr lang="ru-RU" dirty="0" smtClean="0"/>
              <a:t>Возраст: 5-11 классы</a:t>
            </a:r>
          </a:p>
          <a:p>
            <a:r>
              <a:rPr lang="ru-RU" dirty="0" smtClean="0"/>
              <a:t>Специализация по предметам: география</a:t>
            </a:r>
          </a:p>
          <a:p>
            <a:r>
              <a:rPr lang="ru-RU" dirty="0" smtClean="0"/>
              <a:t>Размеры: ученики средней и старшей школы ( </a:t>
            </a:r>
            <a:r>
              <a:rPr lang="en-US" dirty="0" smtClean="0"/>
              <a:t>~</a:t>
            </a:r>
            <a:r>
              <a:rPr lang="ru-RU" dirty="0" smtClean="0"/>
              <a:t>300 учеников)</a:t>
            </a:r>
          </a:p>
          <a:p>
            <a:r>
              <a:rPr lang="ru-RU" dirty="0" smtClean="0"/>
              <a:t>Заинтересованные педагоги: учителя ОБЖ</a:t>
            </a:r>
            <a:r>
              <a:rPr lang="en-US" dirty="0" smtClean="0"/>
              <a:t>,</a:t>
            </a:r>
            <a:r>
              <a:rPr lang="ru-RU" dirty="0" smtClean="0"/>
              <a:t> географии</a:t>
            </a:r>
            <a:r>
              <a:rPr lang="en-US" dirty="0" smtClean="0"/>
              <a:t>,</a:t>
            </a:r>
            <a:r>
              <a:rPr lang="ru-RU" dirty="0" smtClean="0"/>
              <a:t> истории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Количество человек</a:t>
            </a:r>
            <a:r>
              <a:rPr lang="en-US" dirty="0" smtClean="0"/>
              <a:t>,</a:t>
            </a:r>
            <a:r>
              <a:rPr lang="ru-RU" dirty="0" smtClean="0"/>
              <a:t> подтвердивших участие в проекте: </a:t>
            </a:r>
            <a:r>
              <a:rPr lang="en-US" dirty="0" smtClean="0"/>
              <a:t>23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Территория, на которой планируется реализовать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Кабинет географии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Стандартный кабинет с устаревшими оборудованием, пособиями и картами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Ограниченность полученных знаний учениками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Недостаток визуализации как основного способа лучшего запоминания полученной информации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Дорогостоящая техника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Устаревшие карты и пособия по предмету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Немобильная мебель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ефункциональное</a:t>
            </a:r>
            <a:r>
              <a:rPr lang="ru-RU" dirty="0" smtClean="0"/>
              <a:t> оборудование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Твой бюджет в школах</vt:lpstr>
      <vt:lpstr>Краткое описание проекта</vt:lpstr>
      <vt:lpstr>Шаги проекта</vt:lpstr>
      <vt:lpstr>Качественные результаты проекта</vt:lpstr>
      <vt:lpstr>Количественные результаты проекта</vt:lpstr>
      <vt:lpstr>Целевая аудитория</vt:lpstr>
      <vt:lpstr>Территория, на которой планируется реализовать проект</vt:lpstr>
      <vt:lpstr>Проблемы </vt:lpstr>
      <vt:lpstr>Недостатки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Твой бюджет в школах</dc:title>
  <dc:creator>Selezneva_T_V</dc:creator>
  <cp:lastModifiedBy>Selezneva_T_V</cp:lastModifiedBy>
  <cp:revision>5</cp:revision>
  <dcterms:created xsi:type="dcterms:W3CDTF">2021-10-14T11:48:33Z</dcterms:created>
  <dcterms:modified xsi:type="dcterms:W3CDTF">2021-10-14T12:31:20Z</dcterms:modified>
</cp:coreProperties>
</file>