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6765-0C70-43EC-879A-60837A2213C9}" type="datetimeFigureOut">
              <a:rPr lang="ru-RU" smtClean="0"/>
              <a:t>ср 13.10.21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1440-EAAD-4CC2-986F-CF8D92C040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6765-0C70-43EC-879A-60837A2213C9}" type="datetimeFigureOut">
              <a:rPr lang="ru-RU" smtClean="0"/>
              <a:t>ср 13.10.21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1440-EAAD-4CC2-986F-CF8D92C040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6765-0C70-43EC-879A-60837A2213C9}" type="datetimeFigureOut">
              <a:rPr lang="ru-RU" smtClean="0"/>
              <a:t>ср 13.10.21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1440-EAAD-4CC2-986F-CF8D92C040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6765-0C70-43EC-879A-60837A2213C9}" type="datetimeFigureOut">
              <a:rPr lang="ru-RU" smtClean="0"/>
              <a:t>ср 13.10.21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1440-EAAD-4CC2-986F-CF8D92C040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6765-0C70-43EC-879A-60837A2213C9}" type="datetimeFigureOut">
              <a:rPr lang="ru-RU" smtClean="0"/>
              <a:t>ср 13.10.21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1440-EAAD-4CC2-986F-CF8D92C040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6765-0C70-43EC-879A-60837A2213C9}" type="datetimeFigureOut">
              <a:rPr lang="ru-RU" smtClean="0"/>
              <a:t>ср 13.10.21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1440-EAAD-4CC2-986F-CF8D92C040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6765-0C70-43EC-879A-60837A2213C9}" type="datetimeFigureOut">
              <a:rPr lang="ru-RU" smtClean="0"/>
              <a:t>ср 13.10.21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1440-EAAD-4CC2-986F-CF8D92C040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6765-0C70-43EC-879A-60837A2213C9}" type="datetimeFigureOut">
              <a:rPr lang="ru-RU" smtClean="0"/>
              <a:t>ср 13.10.21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1440-EAAD-4CC2-986F-CF8D92C040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6765-0C70-43EC-879A-60837A2213C9}" type="datetimeFigureOut">
              <a:rPr lang="ru-RU" smtClean="0"/>
              <a:t>ср 13.10.21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1440-EAAD-4CC2-986F-CF8D92C040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6765-0C70-43EC-879A-60837A2213C9}" type="datetimeFigureOut">
              <a:rPr lang="ru-RU" smtClean="0"/>
              <a:t>ср 13.10.21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1440-EAAD-4CC2-986F-CF8D92C040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6765-0C70-43EC-879A-60837A2213C9}" type="datetimeFigureOut">
              <a:rPr lang="ru-RU" smtClean="0"/>
              <a:t>ср 13.10.21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1440-EAAD-4CC2-986F-CF8D92C040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96765-0C70-43EC-879A-60837A2213C9}" type="datetimeFigureOut">
              <a:rPr lang="ru-RU" smtClean="0"/>
              <a:t>ср 13.10.21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81440-EAAD-4CC2-986F-CF8D92C040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Арт-пространство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Music box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869160"/>
            <a:ext cx="7160840" cy="1752600"/>
          </a:xfrm>
        </p:spPr>
        <p:txBody>
          <a:bodyPr/>
          <a:lstStyle/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Подготовили группа учеников 10 класса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Руководитель Бондаренко Н.Н.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Многие ученики нашей школы увлекаются музыкой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занимаются вокалом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играют на музыкальных инструментах и просто интересуются ей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Они хотят записывать видеоролики и музыкальные поздравления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но не имеют нужного оборудования и места для этого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Цели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пространства для занятия музыкальным творчеством во внеурочное время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Место для возможности записать музыкальное видео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Концепция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Мы берём пространство школы (подсобное помещение) и преобразуем его.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Делим зону на две части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звукозаписывающее пространство, зона отдыха и игры на музыкальных инструментах.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Ресурсы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Инструменты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которые не нужны выпускникам музыкальной школы.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Наша способность освободить, вымыть и покрасить помещение, а также привлечь родителей при необходимости.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Ковры «из домашних кладовок».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Привлеченные средства для реализации проекта.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Результаты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b="4807"/>
          <a:stretch/>
        </p:blipFill>
        <p:spPr bwMode="auto">
          <a:xfrm>
            <a:off x="457200" y="1268760"/>
            <a:ext cx="7848872" cy="545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0648"/>
            <a:ext cx="4608512" cy="27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284984"/>
            <a:ext cx="460851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142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Арт-пространство «Music box»</vt:lpstr>
      <vt:lpstr>Актуальность</vt:lpstr>
      <vt:lpstr>Цели проекта</vt:lpstr>
      <vt:lpstr>Концепция проекта</vt:lpstr>
      <vt:lpstr>Ресурсы</vt:lpstr>
      <vt:lpstr>Результаты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Kuzina_E_A</dc:creator>
  <cp:lastModifiedBy>Пользователь</cp:lastModifiedBy>
  <cp:revision>20</cp:revision>
  <dcterms:created xsi:type="dcterms:W3CDTF">2021-10-13T12:06:01Z</dcterms:created>
  <dcterms:modified xsi:type="dcterms:W3CDTF">2021-10-13T18:41:42Z</dcterms:modified>
</cp:coreProperties>
</file>