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9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2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9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2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45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4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3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3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39D80-CD4C-42BC-9814-7EDDE30BADE9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C252-A6A7-414A-9962-FF9488AD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2708920"/>
            <a:ext cx="7772400" cy="1755627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dirty="0" smtClean="0"/>
              <a:t>Комфортная рекреация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> </a:t>
            </a:r>
            <a:r>
              <a:rPr lang="ru-RU" sz="3600" dirty="0" smtClean="0"/>
              <a:t>(в рамках проекта </a:t>
            </a:r>
            <a:r>
              <a:rPr lang="en-US" sz="3600" dirty="0" smtClean="0"/>
              <a:t>“</a:t>
            </a:r>
            <a:r>
              <a:rPr lang="ru-RU" sz="3600" dirty="0" smtClean="0"/>
              <a:t>Твой бюджет в школах -2021</a:t>
            </a:r>
            <a:r>
              <a:rPr lang="en-US" sz="3600" dirty="0" smtClean="0"/>
              <a:t>”)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604" y="4869160"/>
            <a:ext cx="6400800" cy="1752600"/>
          </a:xfrm>
        </p:spPr>
        <p:txBody>
          <a:bodyPr>
            <a:noAutofit/>
          </a:bodyPr>
          <a:lstStyle/>
          <a:p>
            <a:r>
              <a:rPr lang="ru-RU" sz="3900" dirty="0" smtClean="0"/>
              <a:t>Работу выполнили ученики 9-б класса </a:t>
            </a:r>
            <a:endParaRPr lang="ru-RU" sz="39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Государственное бюджетное общеобразовательные учреждение средняя общеобразовательная школа №223 с углубленным изучением немецкого языка Кировского района Санкт-Петербурга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51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ГБОУ СОШ №223 с углубленным изучением немецкого языка Кировского района Санкт-Петербурга</a:t>
            </a:r>
          </a:p>
          <a:p>
            <a:pPr marL="0" indent="0">
              <a:buNone/>
            </a:pPr>
            <a:r>
              <a:rPr lang="ru-RU" dirty="0" smtClean="0"/>
              <a:t>Участники проекта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err="1" smtClean="0"/>
              <a:t>Башаева</a:t>
            </a:r>
            <a:r>
              <a:rPr lang="ru-RU" dirty="0" smtClean="0"/>
              <a:t> Александра</a:t>
            </a:r>
          </a:p>
          <a:p>
            <a:r>
              <a:rPr lang="ru-RU" dirty="0" err="1" smtClean="0"/>
              <a:t>Эйвазова</a:t>
            </a:r>
            <a:r>
              <a:rPr lang="ru-RU" dirty="0" smtClean="0"/>
              <a:t> Милан</a:t>
            </a:r>
            <a:r>
              <a:rPr lang="ru-RU" dirty="0"/>
              <a:t>а</a:t>
            </a:r>
            <a:endParaRPr lang="ru-RU" dirty="0" smtClean="0"/>
          </a:p>
          <a:p>
            <a:r>
              <a:rPr lang="ru-RU" dirty="0" err="1" smtClean="0"/>
              <a:t>Раднаев</a:t>
            </a:r>
            <a:r>
              <a:rPr lang="ru-RU" dirty="0" smtClean="0"/>
              <a:t> Булат</a:t>
            </a:r>
          </a:p>
          <a:p>
            <a:r>
              <a:rPr lang="ru-RU" dirty="0" smtClean="0"/>
              <a:t>Семенова Алина</a:t>
            </a:r>
          </a:p>
          <a:p>
            <a:r>
              <a:rPr lang="ru-RU" dirty="0" smtClean="0"/>
              <a:t>Петрова Анастасия</a:t>
            </a:r>
          </a:p>
          <a:p>
            <a:r>
              <a:rPr lang="ru-RU" dirty="0" smtClean="0"/>
              <a:t>Маркина Полина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6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описание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Проект подразумевает оптимизацию центральной рекреации второго этажа школы </a:t>
            </a:r>
            <a:r>
              <a:rPr lang="en-US" sz="4000" dirty="0" smtClean="0"/>
              <a:t>(</a:t>
            </a:r>
            <a:r>
              <a:rPr lang="ru-RU" sz="4000" dirty="0"/>
              <a:t>д</a:t>
            </a:r>
            <a:r>
              <a:rPr lang="ru-RU" sz="4000" dirty="0" smtClean="0"/>
              <a:t>лина </a:t>
            </a:r>
            <a:r>
              <a:rPr lang="en-US" sz="4000" dirty="0" smtClean="0"/>
              <a:t>-</a:t>
            </a:r>
            <a:r>
              <a:rPr lang="ru-RU" sz="4000" dirty="0" smtClean="0"/>
              <a:t> 11</a:t>
            </a:r>
            <a:r>
              <a:rPr lang="en-US" sz="4000" dirty="0" smtClean="0"/>
              <a:t>,7</a:t>
            </a:r>
            <a:r>
              <a:rPr lang="ru-RU" sz="4000" dirty="0" smtClean="0"/>
              <a:t>м</a:t>
            </a:r>
            <a:r>
              <a:rPr lang="en-US" sz="4000" dirty="0" smtClean="0"/>
              <a:t>, </a:t>
            </a:r>
            <a:r>
              <a:rPr lang="ru-RU" sz="4000" dirty="0" smtClean="0"/>
              <a:t>ширина </a:t>
            </a:r>
            <a:r>
              <a:rPr lang="en-US" sz="4000" dirty="0" smtClean="0"/>
              <a:t>-</a:t>
            </a:r>
            <a:r>
              <a:rPr lang="ru-RU" sz="4000" dirty="0" smtClean="0"/>
              <a:t> 6</a:t>
            </a:r>
            <a:r>
              <a:rPr lang="en-US" sz="4000" dirty="0" smtClean="0"/>
              <a:t>,8</a:t>
            </a:r>
            <a:r>
              <a:rPr lang="ru-RU" sz="4000" dirty="0" smtClean="0"/>
              <a:t>м</a:t>
            </a:r>
            <a:r>
              <a:rPr lang="en-US" sz="4000" dirty="0" smtClean="0"/>
              <a:t>,</a:t>
            </a:r>
            <a:r>
              <a:rPr lang="ru-RU" sz="4000" dirty="0" smtClean="0"/>
              <a:t> общая площадь -</a:t>
            </a:r>
            <a:r>
              <a:rPr lang="en-US" sz="4000" dirty="0" smtClean="0"/>
              <a:t> 77,</a:t>
            </a:r>
            <a:r>
              <a:rPr lang="ru-RU" sz="4000" dirty="0" smtClean="0"/>
              <a:t>2 м2</a:t>
            </a:r>
            <a:r>
              <a:rPr lang="en-US" sz="4000" dirty="0" smtClean="0"/>
              <a:t>).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Были определены ключевые участки деятельности:</a:t>
            </a:r>
          </a:p>
          <a:p>
            <a:r>
              <a:rPr lang="ru-RU" sz="4000" dirty="0" smtClean="0"/>
              <a:t>1) Установка посадочных мест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ru-RU" sz="4000" dirty="0" smtClean="0"/>
              <a:t>        Диваны вокруг колонн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Полукруглый диван у окна</a:t>
            </a:r>
            <a:r>
              <a:rPr lang="en-US" sz="4000" dirty="0" smtClean="0"/>
              <a:t>,</a:t>
            </a:r>
            <a:r>
              <a:rPr lang="ru-RU" sz="4000" dirty="0" smtClean="0"/>
              <a:t> рядом с 209 </a:t>
            </a:r>
            <a:r>
              <a:rPr lang="ru-RU" sz="4000" dirty="0" err="1" smtClean="0"/>
              <a:t>каб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        </a:t>
            </a:r>
            <a:r>
              <a:rPr lang="ru-RU" sz="4000" dirty="0" smtClean="0"/>
              <a:t>Несколько диванов у окна</a:t>
            </a:r>
            <a:r>
              <a:rPr lang="en-US" sz="4000" dirty="0" smtClean="0"/>
              <a:t>, </a:t>
            </a:r>
            <a:r>
              <a:rPr lang="ru-RU" sz="4000" dirty="0" smtClean="0"/>
              <a:t>рядом с 2</a:t>
            </a:r>
            <a:r>
              <a:rPr lang="en-US" sz="4000" dirty="0" smtClean="0"/>
              <a:t>10</a:t>
            </a:r>
            <a:r>
              <a:rPr lang="ru-RU" sz="4000" dirty="0" smtClean="0"/>
              <a:t> </a:t>
            </a:r>
            <a:r>
              <a:rPr lang="ru-RU" sz="4000" dirty="0" err="1" smtClean="0"/>
              <a:t>каб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2) </a:t>
            </a:r>
            <a:r>
              <a:rPr lang="ru-RU" sz="4000" dirty="0"/>
              <a:t>У</a:t>
            </a:r>
            <a:r>
              <a:rPr lang="ru-RU" sz="4000" dirty="0" smtClean="0"/>
              <a:t>становка другой мебели:</a:t>
            </a:r>
          </a:p>
          <a:p>
            <a:pPr marL="0" indent="0">
              <a:buNone/>
            </a:pPr>
            <a:r>
              <a:rPr lang="ru-RU" sz="4000" dirty="0" smtClean="0"/>
              <a:t>        Круглый стол у 209 </a:t>
            </a:r>
            <a:r>
              <a:rPr lang="ru-RU" sz="4000" dirty="0" err="1" smtClean="0"/>
              <a:t>каб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     3) Оформление общей игровой зоны по всей площади рекреации</a:t>
            </a:r>
            <a:r>
              <a:rPr lang="en-US" sz="4000" dirty="0" smtClean="0"/>
              <a:t>.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4654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Целевая аудитория проекта и ее проблемы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Целевая  аудитория: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</a:t>
            </a:r>
            <a:r>
              <a:rPr lang="en-US" dirty="0" smtClean="0"/>
              <a:t>: </a:t>
            </a:r>
            <a:r>
              <a:rPr lang="ru-RU" dirty="0" smtClean="0"/>
              <a:t>мужской и женский</a:t>
            </a:r>
          </a:p>
          <a:p>
            <a:r>
              <a:rPr lang="ru-RU" dirty="0" smtClean="0"/>
              <a:t>Возраст</a:t>
            </a:r>
            <a:r>
              <a:rPr lang="en-US" dirty="0" smtClean="0"/>
              <a:t>:</a:t>
            </a:r>
            <a:r>
              <a:rPr lang="ru-RU" dirty="0" smtClean="0"/>
              <a:t> 11-18 лет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роблемы: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Отсутствие комфортного пространства для проведения перемен</a:t>
            </a:r>
          </a:p>
          <a:p>
            <a:r>
              <a:rPr lang="ru-RU" dirty="0" smtClean="0"/>
              <a:t>Нехватка посадочных мест в рекреации</a:t>
            </a:r>
          </a:p>
          <a:p>
            <a:r>
              <a:rPr lang="ru-RU" dirty="0" smtClean="0"/>
              <a:t>Снижение продуктивности обучения из-за неполноценного отдыха на перемене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6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существующих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Из-за вызванного интереса школьников к новой рекреации там будет скапливаться толпа, что противоречит </a:t>
            </a:r>
            <a:r>
              <a:rPr lang="ru-RU" dirty="0" err="1" smtClean="0"/>
              <a:t>антиковидным</a:t>
            </a:r>
            <a:r>
              <a:rPr lang="ru-RU" dirty="0" smtClean="0"/>
              <a:t> мерам.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запросов целевой аудитории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оценки заинтересованности школьников и педагогов в проекте было проведено анкетирование</a:t>
            </a:r>
            <a:r>
              <a:rPr lang="en-US" dirty="0" smtClean="0"/>
              <a:t>, </a:t>
            </a:r>
            <a:r>
              <a:rPr lang="ru-RU" dirty="0" smtClean="0"/>
              <a:t>где выяснилось, что проект интересен ученикам и педагогам.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3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целевой аудитории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63152"/>
              </p:ext>
            </p:extLst>
          </p:nvPr>
        </p:nvGraphicFramePr>
        <p:xfrm>
          <a:off x="467544" y="1628800"/>
          <a:ext cx="8229600" cy="341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832648"/>
                <a:gridCol w="1820888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Целевая</a:t>
                      </a:r>
                      <a:r>
                        <a:rPr lang="ru-RU" baseline="0" dirty="0" smtClean="0"/>
                        <a:t> аудитория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человек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 человек в школе заинтересованы в результатах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</a:t>
                      </a:r>
                      <a:r>
                        <a:rPr lang="ru-RU" baseline="0" dirty="0" smtClean="0"/>
                        <a:t> человек подтвердили готовность участвовать в проекте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Было проведено анкетирование целевой аудитории (учащиеся и педагоги)</a:t>
            </a:r>
            <a:r>
              <a:rPr lang="en-US" dirty="0"/>
              <a:t>.</a:t>
            </a:r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анные опроса показали</a:t>
            </a:r>
            <a:r>
              <a:rPr lang="en-US" dirty="0" smtClean="0"/>
              <a:t>,</a:t>
            </a:r>
            <a:r>
              <a:rPr lang="ru-RU" dirty="0" smtClean="0"/>
              <a:t> что учащиеся и педагоги заинтересованы в результатах проекта и готовы принять участие в его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802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Территория</a:t>
            </a:r>
            <a:r>
              <a:rPr lang="en-US" dirty="0" smtClean="0"/>
              <a:t>,</a:t>
            </a:r>
            <a:r>
              <a:rPr lang="ru-RU" dirty="0" smtClean="0"/>
              <a:t> на которой планируется реализовать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планируется реализовать на территории ГБОУ СОШ №223 с углубленным изучением немецкого языка Кировского района Санкт-Петербурга в центральной рекреации второго этажа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9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328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Комфортная рекреация  (в рамках проекта “Твой бюджет в школах -2021”) </vt:lpstr>
      <vt:lpstr>Презентация PowerPoint</vt:lpstr>
      <vt:lpstr>Краткое описание проекта</vt:lpstr>
      <vt:lpstr>Целевая аудитория проекта и ее проблемы</vt:lpstr>
      <vt:lpstr>Недостатки существующих решений</vt:lpstr>
      <vt:lpstr>Исследование запросов целевой аудитории </vt:lpstr>
      <vt:lpstr>Размер целевой аудитории</vt:lpstr>
      <vt:lpstr>Опрос </vt:lpstr>
      <vt:lpstr>Территория, на которой планируется реализовать проект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Комфортная рекреация</dc:title>
  <dc:creator>Лорина Денисова</dc:creator>
  <cp:lastModifiedBy>RePack by Diakov</cp:lastModifiedBy>
  <cp:revision>12</cp:revision>
  <dcterms:created xsi:type="dcterms:W3CDTF">2021-10-13T11:18:01Z</dcterms:created>
  <dcterms:modified xsi:type="dcterms:W3CDTF">2021-10-14T05:06:35Z</dcterms:modified>
</cp:coreProperties>
</file>