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3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01" autoAdjust="0"/>
    <p:restoredTop sz="94660"/>
  </p:normalViewPr>
  <p:slideViewPr>
    <p:cSldViewPr snapToGrid="0">
      <p:cViewPr varScale="1">
        <p:scale>
          <a:sx n="76" d="100"/>
          <a:sy n="76" d="100"/>
        </p:scale>
        <p:origin x="9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FE131D-3F86-4B2D-AE3F-455529419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E72022-12A2-4682-BCB5-8EB1868CB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64907F-B1EE-4A35-BD27-9A0205B01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FDE1-99F7-499E-B821-A51C73255A9A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F9B8ED-24C2-44EE-B164-2912F9263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83FCCF-ED72-4154-A3F2-E8C545C7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C41B8-D8B9-4AD4-9101-9A4C04D8E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586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9B9FF-F8A3-4641-8187-2B7D479F2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DC2E99-6BD0-43C8-AE25-F41CF903D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C63421-EF7A-4683-AA8C-93C28A599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FDE1-99F7-499E-B821-A51C73255A9A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991674-FB3A-41B2-8F91-B9DF1CCB8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F30998-C77B-4F74-9309-D9EE06960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C41B8-D8B9-4AD4-9101-9A4C04D8E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77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A00CEE-9C54-47F4-A541-1AA7575AF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E03BCC-BBAF-4438-9879-35FFA2064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F74A7F-F64C-442D-9DD0-FB7A5811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FDE1-99F7-499E-B821-A51C73255A9A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B136B4-4D00-495D-A257-3B2FA225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28EE13-E757-4CD1-89E9-C9E5749E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C41B8-D8B9-4AD4-9101-9A4C04D8E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0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A9661C-F80B-46CF-B80D-3C30340AA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210F99-DA8B-474D-87D7-2F95D72DD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8812DF-858E-401E-B445-3F305654A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FDE1-99F7-499E-B821-A51C73255A9A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6D3431-ED5F-4CD9-B0BE-D72A0D83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287695-D4CF-40C1-A54E-7F9016629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C41B8-D8B9-4AD4-9101-9A4C04D8E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596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494CC-B883-4776-919D-41B6D942C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959981-39F6-442C-9455-BE67D2C8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FE7390-4CD7-4C7A-97ED-88F803AB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FDE1-99F7-499E-B821-A51C73255A9A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544A52-38B6-42F7-A270-C61A78B3B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F19089-0099-4A9C-80A7-101624A1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C41B8-D8B9-4AD4-9101-9A4C04D8E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81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5B8E8-D385-4FCC-91DC-E5267D174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4F7834-4785-45BE-9FC3-F8C1B7B5B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EBF9E8-B845-4AC7-B4E6-800D59EBF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A2E1BA-1A42-4E9B-A34E-F6DA40EC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FDE1-99F7-499E-B821-A51C73255A9A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FBC272-68CE-4F41-8A45-4FBF24BBD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ADD3F9-DDBF-4DC9-B6CB-484897FBC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C41B8-D8B9-4AD4-9101-9A4C04D8E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42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74B83-70AF-499D-B881-C8D8BDFE1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93BCAF-6BAD-44A5-B6FC-CE1EA0F38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32C8B9-9F67-4359-9CB6-7E80B11D49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2218F4-E430-4283-AF12-40E5F73AE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05810CA-5249-4C48-8088-A61E10A1B4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9B979A6-59C5-4FB7-AE4A-7E280040F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FDE1-99F7-499E-B821-A51C73255A9A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913A89-C2C5-42A1-B393-2E8ECF800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3F8E006-0BA6-48AB-AE7C-5FCE0F84F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C41B8-D8B9-4AD4-9101-9A4C04D8E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68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2E2E47-3403-43EB-BCFB-9DAAE44C1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0F5AA0-9A73-4279-BFC4-39415553E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FDE1-99F7-499E-B821-A51C73255A9A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6E8CDA-3400-4D72-BDA8-22A1B40AF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684357D-83B7-419A-BC4B-2EAE5C8C8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C41B8-D8B9-4AD4-9101-9A4C04D8E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811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0507D7-46DD-448E-B5D1-F2C98195B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FDE1-99F7-499E-B821-A51C73255A9A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F0FC60F-E781-4103-82F5-0ED703AA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2D6435-5DE9-4DD1-B735-C56EC8245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C41B8-D8B9-4AD4-9101-9A4C04D8E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602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2649AF-BFCD-4E07-8B81-C9BC8821C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7C4762-113F-4E51-8A42-0A93E4C37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CDFF3D-7EFA-437E-AEF7-013931331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2F0EE0-8905-4B3A-A6D9-2A7415C40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FDE1-99F7-499E-B821-A51C73255A9A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4804AB-DB2E-4B1D-A9D5-A1E8351A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F360CB-097A-488D-A471-67E3F47D1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C41B8-D8B9-4AD4-9101-9A4C04D8E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413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9A9AF-75BC-4731-8A71-3040B2C28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D99B121-7E97-489F-911F-142CB30A4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B15309-CAC8-45B0-855F-C5B007EAC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DDDABF-256D-4670-BC17-3982245DA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FDE1-99F7-499E-B821-A51C73255A9A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C24042-02AE-43FC-B299-F20CE0E98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49E6F6-9179-452D-87E0-689D1B5F8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C41B8-D8B9-4AD4-9101-9A4C04D8E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36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A512A-E777-4A19-A1B4-A68DC800C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14473D-4E04-47BC-85AC-9FA816785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208361-2008-4AB4-BD2C-28EC92BDBC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5FDE1-99F7-499E-B821-A51C73255A9A}" type="datetimeFigureOut">
              <a:rPr lang="ru-RU" smtClean="0"/>
              <a:t>16.10.2021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93B075-673A-42F0-9068-7066F0647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CABDDE-1387-4742-AE3C-BE7B46C75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C41B8-D8B9-4AD4-9101-9A4C04D8E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6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DC7D2-83F1-451D-BB64-717BE4F3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67275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err="1"/>
              <a:t>ХимБио</a:t>
            </a:r>
            <a:br>
              <a:rPr lang="ru-RU" sz="7200" b="1"/>
            </a:br>
            <a:br>
              <a:rPr lang="ru-RU" sz="7200" b="1"/>
            </a:br>
            <a:r>
              <a:rPr lang="ru-RU" sz="7200" b="1"/>
              <a:t>                              </a:t>
            </a:r>
            <a:r>
              <a:rPr lang="ru-RU" sz="2400" b="1"/>
              <a:t>выполнили </a:t>
            </a:r>
            <a:r>
              <a:rPr lang="ru-RU" sz="2400" b="1" dirty="0"/>
              <a:t>ученики </a:t>
            </a:r>
            <a:r>
              <a:rPr lang="ru-RU" sz="2400" b="1"/>
              <a:t>9а класса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906193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41A968-CB50-4696-B707-7ABA537ED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526" y="3251738"/>
            <a:ext cx="6052974" cy="35115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972862-0AC6-41B7-9F1B-3A71818B3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900" y="-2"/>
            <a:ext cx="4699000" cy="2895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9E4419-6960-405B-904B-E8ADABD1A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63" y="2895598"/>
            <a:ext cx="3619500" cy="36174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3B6FA6-70DB-4C05-93BB-FD030E531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718" y="3548063"/>
            <a:ext cx="3108325" cy="33099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4A171D-9ED5-4C73-98C8-CC3BE4DA4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5703" y="0"/>
            <a:ext cx="4318000" cy="32169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39736A-FB14-4CD1-A89A-C3C947E63D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4500" y="-2"/>
            <a:ext cx="3911204" cy="354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17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34FEB0-6B24-4324-9C94-A0249E54E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463" y="1"/>
            <a:ext cx="4709812" cy="2921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D8E2AA-1E26-4962-957B-6BC494459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513" y="-1"/>
            <a:ext cx="5183488" cy="34758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CB6005-A803-442D-923F-A3E3E9341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7008512" y="3429000"/>
            <a:ext cx="5041900" cy="33570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F9984F-6395-45D1-B842-4D52C9AB2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463" y="3746499"/>
            <a:ext cx="4581221" cy="31348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A60875-AF77-4EB0-8639-36855575C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7841" y="1952108"/>
            <a:ext cx="3687812" cy="244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75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067042-C7EB-4380-8148-1E26957E4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100" y="-210368"/>
            <a:ext cx="6413500" cy="38775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097EED-4F85-4253-84A4-3E2542381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229" y="2743199"/>
            <a:ext cx="4675929" cy="41682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915249-FB24-4169-8272-2F07941AE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99" y="-586859"/>
            <a:ext cx="4675929" cy="33300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371C5B-E794-43F8-9D6F-5CD49038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700" y="3060700"/>
            <a:ext cx="3771900" cy="37973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1A419F-0872-4EAD-BCCD-EE6301E1E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700" y="3667145"/>
            <a:ext cx="4305300" cy="31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13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EE460A-C3CE-4F7E-9633-C398C6252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100" y="-361902"/>
            <a:ext cx="5295900" cy="34607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D36F13-12D3-4C2C-AD67-917C127B5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3098800"/>
            <a:ext cx="6896100" cy="37018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6D4E59D-095A-4795-8F72-940615763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21"/>
            <a:ext cx="6896100" cy="347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B003EC8-6D4D-4EBA-AE5E-C3E1FE695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8088"/>
            <a:ext cx="5295900" cy="351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164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62B5D0-B210-4D8E-8B9F-2CE044EEC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0" y="-534871"/>
            <a:ext cx="4826000" cy="39194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4ED53C-41A6-4227-9A8E-10A19B8B5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058" y="-534871"/>
            <a:ext cx="5160639" cy="38631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749F58-DA18-4C7A-BB2B-D7B054FFD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15820"/>
            <a:ext cx="3568700" cy="35687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6A6776-E036-4EC2-B757-49E147A62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30427"/>
            <a:ext cx="4927599" cy="39139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2D6BAC-219E-4F62-AA9B-1CC4E9CAD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072" y="3328309"/>
            <a:ext cx="3520057" cy="34079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4B6E51-563D-4FCE-AD2D-27E8B263B7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6130" y="3429000"/>
            <a:ext cx="3933568" cy="330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18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B3F491-DF31-4CBD-AF4E-AE083113E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01602" y="-581"/>
            <a:ext cx="12166599" cy="67762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60B1B6-B9F0-4379-AAD1-52E978085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2" y="3200400"/>
            <a:ext cx="3533635" cy="35278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B5A39FB-78BE-4E82-AF6C-DAAC63C47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5" y="-581"/>
            <a:ext cx="5476245" cy="34295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57B1D19-8708-44A2-B94B-EA0D92793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054" y="0"/>
            <a:ext cx="6414943" cy="40513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D1B844B-4CA4-4010-81C8-83B9F66D4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2033" y="3429000"/>
            <a:ext cx="6538913" cy="343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714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8</Words>
  <Application>Microsoft Office PowerPoint</Application>
  <PresentationFormat>Широкоэкранный</PresentationFormat>
  <Paragraphs>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ХимБио                                выполнили ученики 9а класса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Андреева</dc:creator>
  <cp:lastModifiedBy>Светлана Минина</cp:lastModifiedBy>
  <cp:revision>2</cp:revision>
  <dcterms:created xsi:type="dcterms:W3CDTF">2021-10-13T14:37:19Z</dcterms:created>
  <dcterms:modified xsi:type="dcterms:W3CDTF">2021-10-16T09:47:46Z</dcterms:modified>
</cp:coreProperties>
</file>