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6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4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2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7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F69B7B91-693F-4822-A156-4E8D224D6E82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宋体" panose="02010600030101010101" pitchFamily="2" charset="-122"/>
              </a:defRPr>
            </a:lvl1pPr>
          </a:lstStyle>
          <a:p>
            <a:fld id="{A08E8359-6FAC-4DB5-89D8-5E295A8EB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94756" y="-3355"/>
            <a:ext cx="9144000" cy="2387600"/>
          </a:xfrm>
        </p:spPr>
        <p:txBody>
          <a:bodyPr/>
          <a:lstStyle/>
          <a:p>
            <a:r>
              <a:rPr lang="en-US" b="1" dirty="0" err="1" smtClean="0">
                <a:latin typeface="asinastra" panose="02000500000000000000" pitchFamily="2" charset="-52"/>
              </a:rPr>
              <a:t>ProFit</a:t>
            </a:r>
            <a:endParaRPr lang="ru-RU" b="1" dirty="0">
              <a:latin typeface="asinastra" panose="02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407" y="3385270"/>
            <a:ext cx="4039985" cy="367499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>Выполнили ученики ГБОУ СОШ №223 9а класса</a:t>
            </a:r>
            <a:r>
              <a:rPr lang="en-US" sz="16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Светайло</a:t>
            </a:r>
            <a:r>
              <a:rPr lang="ru-RU" sz="1600" dirty="0" smtClean="0">
                <a:latin typeface="Comic Sans MS" panose="030F0702030302020204" pitchFamily="66" charset="0"/>
              </a:rPr>
              <a:t> А.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Ермаков А.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Беляков М.</a:t>
            </a:r>
          </a:p>
          <a:p>
            <a:r>
              <a:rPr lang="ru-RU" sz="1600" dirty="0" smtClean="0">
                <a:latin typeface="Comic Sans MS" panose="030F0702030302020204" pitchFamily="66" charset="0"/>
              </a:rPr>
              <a:t>Исаев О.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Макерова</a:t>
            </a:r>
            <a:r>
              <a:rPr lang="ru-RU" sz="1600" dirty="0" smtClean="0">
                <a:latin typeface="Comic Sans MS" panose="030F0702030302020204" pitchFamily="66" charset="0"/>
              </a:rPr>
              <a:t> В.</a:t>
            </a:r>
          </a:p>
          <a:p>
            <a:r>
              <a:rPr lang="ru-RU" sz="1600" dirty="0" err="1" smtClean="0">
                <a:latin typeface="Comic Sans MS" panose="030F0702030302020204" pitchFamily="66" charset="0"/>
              </a:rPr>
              <a:t>Мешковский</a:t>
            </a:r>
            <a:r>
              <a:rPr lang="ru-RU" sz="1600" dirty="0" smtClean="0">
                <a:latin typeface="Comic Sans MS" panose="030F0702030302020204" pitchFamily="66" charset="0"/>
              </a:rPr>
              <a:t> Д.</a:t>
            </a:r>
          </a:p>
          <a:p>
            <a:endParaRPr lang="ru-RU" sz="1600" dirty="0" smtClean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Руководитель</a:t>
            </a:r>
            <a:r>
              <a:rPr lang="en-US" sz="1600" dirty="0" smtClean="0">
                <a:latin typeface="Comic Sans MS" panose="030F0702030302020204" pitchFamily="66" charset="0"/>
              </a:rPr>
              <a:t>: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latin typeface="Comic Sans MS" panose="030F0702030302020204" pitchFamily="66" charset="0"/>
              </a:rPr>
              <a:t>Манюк</a:t>
            </a:r>
            <a:r>
              <a:rPr lang="ru-RU" sz="1600" dirty="0" smtClean="0">
                <a:latin typeface="Comic Sans MS" panose="030F0702030302020204" pitchFamily="66" charset="0"/>
              </a:rPr>
              <a:t> А.Н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7030" r="11427" b="9940"/>
          <a:stretch/>
        </p:blipFill>
        <p:spPr>
          <a:xfrm>
            <a:off x="5669419" y="569681"/>
            <a:ext cx="4125509" cy="59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      Введение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308" y="1608364"/>
            <a:ext cx="5278250" cy="4980005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Уроки физической культуры в школе не менее важны, чем математика, физика или биология. Если практически все остальные предметы направлены на развитие умственных способностей, т.е. мозга, то физкультура призвана развивать тело и дух, что вместе даёт гармоничное и правильное формирование человека. Наверняка каждый слышал выражение «В здоровом теле – здоровый </a:t>
            </a:r>
            <a:r>
              <a:rPr lang="ru-RU" sz="2400" dirty="0" smtClean="0">
                <a:latin typeface="Comic Sans MS" panose="030F0702030302020204" pitchFamily="66" charset="0"/>
              </a:rPr>
              <a:t>дух»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latin typeface="Comic Sans MS" panose="030F0702030302020204" pitchFamily="66" charset="0"/>
              </a:rPr>
              <a:t>высказывание как нельзя лучше отражает взаимосвязь между физическим и умственным </a:t>
            </a:r>
            <a:r>
              <a:rPr lang="ru-RU" sz="2400" dirty="0" smtClean="0">
                <a:latin typeface="Comic Sans MS" panose="030F0702030302020204" pitchFamily="66" charset="0"/>
              </a:rPr>
              <a:t>развитием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Неотъемлемая часть для благоприятных занятий физической культуры необходим хорошо оснащенный спортивный зал.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sun9-63.userapi.com/impg/EJhQJFW8nrezv7fKGMH37BZr8KxRWumPAB3Uqg/Gt64YCosUoc.jpg?size=1200x800&amp;quality=96&amp;sign=4671915c6885df270e86ca1f5a02e07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99" y="2051538"/>
            <a:ext cx="4956294" cy="330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22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Актуальность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6417"/>
            <a:ext cx="10122877" cy="2753552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Наш зал является полным примером зала постсоветского времени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ru-RU" dirty="0">
                <a:latin typeface="Comic Sans MS" panose="030F0702030302020204" pitchFamily="66" charset="0"/>
              </a:rPr>
              <a:t>который уже изжил свое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ru-RU" dirty="0">
                <a:latin typeface="Comic Sans MS" panose="030F0702030302020204" pitchFamily="66" charset="0"/>
              </a:rPr>
              <a:t>Только посмотрев на </a:t>
            </a:r>
            <a:r>
              <a:rPr lang="ru-RU" dirty="0" err="1" smtClean="0">
                <a:latin typeface="Comic Sans MS" panose="030F0702030302020204" pitchFamily="66" charset="0"/>
              </a:rPr>
              <a:t>потресканные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стены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ru-RU" dirty="0">
                <a:latin typeface="Comic Sans MS" panose="030F0702030302020204" pitchFamily="66" charset="0"/>
              </a:rPr>
              <a:t>поцарапанный паркет и старую тренерскую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ru-RU" dirty="0">
                <a:latin typeface="Comic Sans MS" panose="030F0702030302020204" pitchFamily="66" charset="0"/>
              </a:rPr>
              <a:t>можно сильно </a:t>
            </a:r>
            <a:r>
              <a:rPr lang="ru-RU" dirty="0" smtClean="0">
                <a:latin typeface="Comic Sans MS" panose="030F0702030302020204" pitchFamily="66" charset="0"/>
              </a:rPr>
              <a:t>задуматься. Именно поэтому </a:t>
            </a:r>
            <a:r>
              <a:rPr lang="ru-RU" dirty="0">
                <a:latin typeface="Comic Sans MS" panose="030F0702030302020204" pitchFamily="66" charset="0"/>
              </a:rPr>
              <a:t>наша команда представляет </a:t>
            </a:r>
            <a:r>
              <a:rPr lang="ru-RU" dirty="0" smtClean="0">
                <a:latin typeface="Comic Sans MS" panose="030F0702030302020204" pitchFamily="66" charset="0"/>
              </a:rPr>
              <a:t>ряд изменений, которые создадут из нашего нынешнего зала комфортную для учащихся игровую обстановку, позволяющую освоить все основные нормативы по физкультуре.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Цели и задачи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06474"/>
            <a:ext cx="10575175" cy="32398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Наш зал имеет большое количество недостатков, поэтому первой нашей задачей будет-это модернизация и улучшение оформления спортивного зала, которые позволят повысить успеваемость школьников без принудительных занятий, а за счет собственного интереса учащихся к предмету.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Вторая задача- создание спортивных клубов(баскетбол, волейбол), и последующие участия в соревнованиях, которые помогут повысить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r>
              <a:rPr lang="ru-RU" dirty="0" smtClean="0">
                <a:latin typeface="Comic Sans MS" panose="030F0702030302020204" pitchFamily="66" charset="0"/>
              </a:rPr>
              <a:t>статус школы,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общую физическую подготовку, сплоченность учащихся, мотивацию школьников посещать нашу школу.</a:t>
            </a:r>
          </a:p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6" name="Picture 8" descr="https://cdn.vikids.ru/uploads/image/image/5db3f5536c1d400491a7d0e4/picture_reti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20" y="4444592"/>
            <a:ext cx="3585152" cy="2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remenchug.ua/uploads/posts/2020-07/1594233009_sportzal_rem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58" y="4444592"/>
            <a:ext cx="3516151" cy="2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Целевая аудитория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12998"/>
              </p:ext>
            </p:extLst>
          </p:nvPr>
        </p:nvGraphicFramePr>
        <p:xfrm>
          <a:off x="609600" y="1600200"/>
          <a:ext cx="1097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3545842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604137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Характеристики</a:t>
                      </a:r>
                      <a:r>
                        <a:rPr lang="ru-RU" baseline="0" dirty="0" smtClean="0"/>
                        <a:t> целевой аудитории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Значения характеристик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38090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всех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40932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и старшая школа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3340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Увлечения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Игры</a:t>
                      </a:r>
                      <a:r>
                        <a:rPr lang="ru-RU" baseline="0" dirty="0" smtClean="0"/>
                        <a:t> с мячом(волейбол, баскетбол)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72556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Специализация</a:t>
                      </a:r>
                      <a:r>
                        <a:rPr lang="ru-RU" baseline="0" dirty="0" smtClean="0"/>
                        <a:t> по предметам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Уроки физкультуры и внеурочная деятельность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:a16="http://schemas.microsoft.com/office/drawing/2014/main" val="18780654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1262" y="3739663"/>
            <a:ext cx="10311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Проблемы целевой аудитории</a:t>
            </a:r>
            <a:r>
              <a:rPr lang="en-US" sz="3200" dirty="0" smtClean="0"/>
              <a:t>:</a:t>
            </a:r>
          </a:p>
          <a:p>
            <a:r>
              <a:rPr lang="ru-RU" sz="3200" dirty="0" smtClean="0"/>
              <a:t>Для </a:t>
            </a:r>
            <a:r>
              <a:rPr lang="ru-RU" sz="3200" dirty="0"/>
              <a:t>качественного проведения уроков физкультуры и внеурочной деятельности существующий спортивный зал не соответствует современным требованиям(оборудования и внешний вид)</a:t>
            </a:r>
          </a:p>
        </p:txBody>
      </p:sp>
    </p:spTree>
    <p:extLst>
      <p:ext uri="{BB962C8B-B14F-4D97-AF65-F5344CB8AC3E}">
        <p14:creationId xmlns:p14="http://schemas.microsoft.com/office/powerpoint/2010/main" val="15847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Недостатки нашего спортзала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1.Потресканные стены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2.Поцарапанный паркет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3.Разорванные маты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4.Мячи плохого качества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5.Отсутствие каната для лазания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6.Плохое качество баскетбольных щитов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7.Плохой трос волейбольной сетки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8.Небезопасные турники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9.Инвентарь плохого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387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Комплектующие которые мы хотим заменить или добавить в спортзал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1. Новое покрытия спортзала(</a:t>
            </a:r>
            <a:r>
              <a:rPr lang="en-US" dirty="0" err="1">
                <a:latin typeface="Comic Sans MS" panose="030F0702030302020204" pitchFamily="66" charset="0"/>
              </a:rPr>
              <a:t>GraboFlex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Start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2. Новые баскетбольные мячи(15 шт. </a:t>
            </a:r>
            <a:r>
              <a:rPr lang="en-US" dirty="0">
                <a:latin typeface="Comic Sans MS" panose="030F0702030302020204" pitchFamily="66" charset="0"/>
              </a:rPr>
              <a:t>NBA Silver № </a:t>
            </a:r>
            <a:r>
              <a:rPr lang="en-US" dirty="0" smtClean="0">
                <a:latin typeface="Comic Sans MS" panose="030F0702030302020204" pitchFamily="66" charset="0"/>
              </a:rPr>
              <a:t>6 (83015Z))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3. Новые волейбольные мячи(15 шт. </a:t>
            </a:r>
            <a:r>
              <a:rPr lang="en-US" dirty="0" smtClean="0"/>
              <a:t>MIKASA</a:t>
            </a:r>
            <a:r>
              <a:rPr lang="ru-RU" dirty="0" smtClean="0"/>
              <a:t>)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4. 2 баскетбольных кольца со щитом(</a:t>
            </a:r>
            <a:r>
              <a:rPr lang="ru-RU" dirty="0">
                <a:latin typeface="Comic Sans MS" panose="030F0702030302020204" pitchFamily="66" charset="0"/>
              </a:rPr>
              <a:t>Баскетбольное кольцо со щитом DFC </a:t>
            </a:r>
            <a:r>
              <a:rPr lang="ru-RU" dirty="0" smtClean="0">
                <a:latin typeface="Comic Sans MS" panose="030F0702030302020204" pitchFamily="66" charset="0"/>
              </a:rPr>
              <a:t>BOARD54P)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5.</a:t>
            </a:r>
            <a:r>
              <a:rPr lang="ru-RU" dirty="0"/>
              <a:t> </a:t>
            </a:r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окраска </a:t>
            </a:r>
            <a:r>
              <a:rPr lang="ru-RU" dirty="0">
                <a:latin typeface="Comic Sans MS" panose="030F0702030302020204" pitchFamily="66" charset="0"/>
              </a:rPr>
              <a:t>стен в белый цвет, с </a:t>
            </a:r>
            <a:r>
              <a:rPr lang="ru-RU" dirty="0" smtClean="0">
                <a:latin typeface="Comic Sans MS" panose="030F0702030302020204" pitchFamily="66" charset="0"/>
              </a:rPr>
              <a:t>последующим авторским </a:t>
            </a:r>
            <a:r>
              <a:rPr lang="ru-RU" dirty="0">
                <a:latin typeface="Comic Sans MS" panose="030F0702030302020204" pitchFamily="66" charset="0"/>
              </a:rPr>
              <a:t>оформлением рисунков(граффити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6.</a:t>
            </a:r>
            <a:r>
              <a:rPr lang="ru-RU" dirty="0"/>
              <a:t> </a:t>
            </a:r>
            <a:r>
              <a:rPr lang="ru-RU" dirty="0">
                <a:latin typeface="Comic Sans MS" panose="030F0702030302020204" pitchFamily="66" charset="0"/>
              </a:rPr>
              <a:t>Оборудование для хранения – </a:t>
            </a:r>
            <a:r>
              <a:rPr lang="ru-RU" dirty="0" smtClean="0">
                <a:latin typeface="Comic Sans MS" panose="030F0702030302020204" pitchFamily="66" charset="0"/>
              </a:rPr>
              <a:t>стеллажи и шкафчики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7. Скакалки, фишки, манишки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8. Волейбольная стойка для сетки(под заказ)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9.Продление шведской стенки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1"/>
          <a:stretch/>
        </p:blipFill>
        <p:spPr>
          <a:xfrm>
            <a:off x="502366" y="290945"/>
            <a:ext cx="3323427" cy="3283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02" y="3473334"/>
            <a:ext cx="3168535" cy="3168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1" y="16544"/>
            <a:ext cx="2713621" cy="36181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55" y="3150485"/>
            <a:ext cx="3142246" cy="34913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10" y="41168"/>
            <a:ext cx="3235596" cy="32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12192000" cy="1857828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        Было                              Будет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88" y="899028"/>
            <a:ext cx="2157812" cy="2157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5" y="884799"/>
            <a:ext cx="1670544" cy="222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10" y="928914"/>
            <a:ext cx="2009043" cy="2048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41" y="3223653"/>
            <a:ext cx="2833306" cy="3148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1"/>
          <a:stretch/>
        </p:blipFill>
        <p:spPr>
          <a:xfrm>
            <a:off x="9440842" y="3556002"/>
            <a:ext cx="2751158" cy="2718128"/>
          </a:xfrm>
          <a:prstGeom prst="rect">
            <a:avLst/>
          </a:prstGeom>
        </p:spPr>
      </p:pic>
      <p:pic>
        <p:nvPicPr>
          <p:cNvPr id="1026" name="Picture 2" descr="https://sun9-18.userapi.com/impg/FltLsUS1ut_fn21nZvFV31CtR2n_iotxlhBNhg/Tic0lzLMYeM.jpg?size=808x1080&amp;quality=96&amp;sign=fd18e873e7ad2c40f502fb02f72f8c92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90865"/>
            <a:ext cx="1915886" cy="2560837"/>
          </a:xfrm>
          <a:prstGeom prst="rect">
            <a:avLst/>
          </a:prstGeom>
          <a:noFill/>
        </p:spPr>
      </p:pic>
      <p:pic>
        <p:nvPicPr>
          <p:cNvPr id="1028" name="Picture 4" descr="https://sun9-39.userapi.com/impg/3eun6PBAoAMK5i7WlDtsm1oDbIwC_exGHIuGxg/stqpbFJZXF0.jpg?size=1280x958&amp;quality=96&amp;sign=0aee4d538831b2003a92ed49febcd53b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5543" y="1067209"/>
            <a:ext cx="3164114" cy="2368142"/>
          </a:xfrm>
          <a:prstGeom prst="rect">
            <a:avLst/>
          </a:prstGeom>
          <a:noFill/>
        </p:spPr>
      </p:pic>
      <p:pic>
        <p:nvPicPr>
          <p:cNvPr id="2" name="Picture 2" descr="https://sun9-26.userapi.com/impg/rT2wmOOeuW6hS-Ar5AJZRIEzJUArr6NWoGrzEQ/3JiXBl-qX3Y.jpg?size=808x1080&amp;quality=96&amp;sign=6f74a0ff7ab883d2cfe1a443d89ad025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63" y="3556002"/>
            <a:ext cx="2420200" cy="32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46.userapi.com/impg/9S2T_2l3cn5VMlRe9kRRyARrBLgPkanGOyHZNw/ZYgdOF7cS_0.jpg?size=1280x958&amp;quality=96&amp;sign=51cb6c9e7be8f3e296a00891d97a36f3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072"/>
            <a:ext cx="2979768" cy="22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912</Template>
  <TotalTime>394</TotalTime>
  <Words>433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宋体</vt:lpstr>
      <vt:lpstr>Arial</vt:lpstr>
      <vt:lpstr>asinastra</vt:lpstr>
      <vt:lpstr>Comic Sans MS</vt:lpstr>
      <vt:lpstr>Diseño predeterminado</vt:lpstr>
      <vt:lpstr>ProFit</vt:lpstr>
      <vt:lpstr>      Введение</vt:lpstr>
      <vt:lpstr>Актуальность</vt:lpstr>
      <vt:lpstr>Цели и задачи</vt:lpstr>
      <vt:lpstr>Целевая аудитория</vt:lpstr>
      <vt:lpstr>Недостатки нашего спортзала</vt:lpstr>
      <vt:lpstr>Комплектующие которые мы хотим заменить или добавить в спортзал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</dc:title>
  <dc:creator>Максимка Kk</dc:creator>
  <cp:lastModifiedBy>Елена Крылова</cp:lastModifiedBy>
  <cp:revision>29</cp:revision>
  <dcterms:created xsi:type="dcterms:W3CDTF">2021-10-13T17:28:26Z</dcterms:created>
  <dcterms:modified xsi:type="dcterms:W3CDTF">2021-10-14T12:46:54Z</dcterms:modified>
</cp:coreProperties>
</file>