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858C6-B814-41AD-AFA7-2819EAE5C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1912690"/>
            <a:ext cx="8791575" cy="1806998"/>
          </a:xfrm>
        </p:spPr>
        <p:txBody>
          <a:bodyPr/>
          <a:lstStyle/>
          <a:p>
            <a:r>
              <a:rPr lang="de-DE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theater in Deutschland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514863-F027-464A-98BF-B1309B99B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212" y="1244396"/>
            <a:ext cx="8791575" cy="1655762"/>
          </a:xfrm>
        </p:spPr>
        <p:txBody>
          <a:bodyPr/>
          <a:lstStyle/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№223</a:t>
            </a:r>
          </a:p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Старовойтова Людмила Ивановна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9FDEC5-52F4-4989-B332-C2408F56E624}"/>
              </a:ext>
            </a:extLst>
          </p:cNvPr>
          <p:cNvSpPr txBox="1">
            <a:spLocks/>
          </p:cNvSpPr>
          <p:nvPr/>
        </p:nvSpPr>
        <p:spPr>
          <a:xfrm>
            <a:off x="8665828" y="5613603"/>
            <a:ext cx="2467760" cy="77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CB367BC-376E-6A11-A2BD-0CC6D568F704}"/>
              </a:ext>
            </a:extLst>
          </p:cNvPr>
          <p:cNvSpPr txBox="1">
            <a:spLocks/>
          </p:cNvSpPr>
          <p:nvPr/>
        </p:nvSpPr>
        <p:spPr>
          <a:xfrm>
            <a:off x="2733456" y="2987075"/>
            <a:ext cx="8791575" cy="180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Театр в Германии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23E60-CA61-BBE4-3ACE-4C4B8E25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7" y="1789114"/>
            <a:ext cx="5934508" cy="1639886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Staatsoper </a:t>
            </a:r>
            <a:r>
              <a:rPr lang="de-DE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Dresden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Semperoper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ist eines der ältesten und bekanntesten Theater in Deutschland. Es liegt im Herzen von </a:t>
            </a:r>
            <a:r>
              <a:rPr lang="de-DE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Dresden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nicht weit vom Zwinger entfernt. Das Theater wurde 1841 eröffnet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Komp\Downloads\800_800_fixed.jpg">
            <a:extLst>
              <a:ext uri="{FF2B5EF4-FFF2-40B4-BE49-F238E27FC236}">
                <a16:creationId xmlns:a16="http://schemas.microsoft.com/office/drawing/2014/main" id="{2ABDA0C4-A396-6499-3266-03C29AE0786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1" r="25141"/>
          <a:stretch>
            <a:fillRect/>
          </a:stretch>
        </p:blipFill>
        <p:spPr bwMode="auto">
          <a:xfrm>
            <a:off x="7214532" y="609600"/>
            <a:ext cx="383288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9D523C8-00EF-9B6A-DF20-B98F5844018B}"/>
              </a:ext>
            </a:extLst>
          </p:cNvPr>
          <p:cNvSpPr txBox="1">
            <a:spLocks/>
          </p:cNvSpPr>
          <p:nvPr/>
        </p:nvSpPr>
        <p:spPr>
          <a:xfrm>
            <a:off x="718147" y="3896149"/>
            <a:ext cx="5934508" cy="1639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A2233D7-C931-8E02-8B98-06624D32E86B}"/>
              </a:ext>
            </a:extLst>
          </p:cNvPr>
          <p:cNvSpPr txBox="1">
            <a:spLocks/>
          </p:cNvSpPr>
          <p:nvPr/>
        </p:nvSpPr>
        <p:spPr>
          <a:xfrm>
            <a:off x="1144587" y="3971650"/>
            <a:ext cx="5934508" cy="1639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Дрезденская государственная опера (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Земперопера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один из старейших и самых известных театров Германии. Он расположен в самом сердце Дрездена, недалеко от Цвингера. Театр открылся в 1841 году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8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D6B0190-B591-2C66-7794-D275CB8E0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2866" y="3248393"/>
            <a:ext cx="5934511" cy="3541714"/>
          </a:xfrm>
        </p:spPr>
        <p:txBody>
          <a:bodyPr>
            <a:normAutofit/>
          </a:bodyPr>
          <a:lstStyle/>
          <a:p>
            <a:r>
              <a:rPr lang="ru-RU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C49000A3-0243-4D34-1778-10AD9330F5B0}"/>
              </a:ext>
            </a:extLst>
          </p:cNvPr>
          <p:cNvSpPr txBox="1">
            <a:spLocks/>
          </p:cNvSpPr>
          <p:nvPr/>
        </p:nvSpPr>
        <p:spPr>
          <a:xfrm>
            <a:off x="2122924" y="1217640"/>
            <a:ext cx="59345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 für die Aufmerksamkeit</a:t>
            </a:r>
            <a: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012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00D77B1-D8E4-43A6-8CE8-DD80C8EC8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2353" y="1351865"/>
            <a:ext cx="5934511" cy="3541714"/>
          </a:xfrm>
        </p:spPr>
        <p:txBody>
          <a:bodyPr>
            <a:normAutofit fontScale="92500" lnSpcReduction="10000"/>
          </a:bodyPr>
          <a:lstStyle/>
          <a:p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Musical Theater </a:t>
            </a:r>
            <a:r>
              <a:rPr lang="de-DE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Hamburg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das auch den Namen des Konzertsaals Leischalle trägt, gilt als wahrer Schatz der Stadt und hat bei zahlreichen Touristen und Gästen großen Erfolg</a:t>
            </a:r>
          </a:p>
          <a:p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Гамбургский музыкальный театр, который также носит название концертного зала , считается настоящим сокровищем города и пользуется большим успехом у многочисленных туристов и гостей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E1049A-1006-F3A2-B601-EE63E322DA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68" r="26468"/>
          <a:stretch>
            <a:fillRect/>
          </a:stretch>
        </p:blipFill>
        <p:spPr>
          <a:xfrm>
            <a:off x="7147420" y="609601"/>
            <a:ext cx="3899991" cy="5181599"/>
          </a:xfrm>
        </p:spPr>
      </p:pic>
    </p:spTree>
    <p:extLst>
      <p:ext uri="{BB962C8B-B14F-4D97-AF65-F5344CB8AC3E}">
        <p14:creationId xmlns:p14="http://schemas.microsoft.com/office/powerpoint/2010/main" val="48062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61F3C33-8BB4-4B3D-BA10-3A343ADD0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906" y="1774271"/>
            <a:ext cx="5934511" cy="1017864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Herzen von </a:t>
            </a:r>
            <a:r>
              <a:rPr lang="de-DE" sz="1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Hamburg</a:t>
            </a:r>
            <a:r>
              <a:rPr lang="de-DE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befindet sich eine erstaunlich schöne Einrichtung, das Deutsche Schauspielhaus. Seine Eröffnung wurde im Jahr 1900 abgehalten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A0A0F9-1D16-FFD8-B029-0E0AAACD2C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68" r="26468"/>
          <a:stretch>
            <a:fillRect/>
          </a:stretch>
        </p:blipFill>
        <p:spPr>
          <a:xfrm>
            <a:off x="6803471" y="721452"/>
            <a:ext cx="3824490" cy="5181599"/>
          </a:xfr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017C47D8-A6D5-62B9-33D5-07A66CF1E60B}"/>
              </a:ext>
            </a:extLst>
          </p:cNvPr>
          <p:cNvSpPr txBox="1">
            <a:spLocks/>
          </p:cNvSpPr>
          <p:nvPr/>
        </p:nvSpPr>
        <p:spPr>
          <a:xfrm>
            <a:off x="689803" y="3312251"/>
            <a:ext cx="5934511" cy="1017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сердце Гамбурга находится удивительно красивое заведение - Немецкий драматический театр. Его открытие состоялось в 1900 году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2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1668E47-1FD2-4B5C-BCF5-E05516B66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402" y="1777229"/>
            <a:ext cx="5494789" cy="184681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Berliner Ensemble</a:t>
            </a: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bekanntes Theater in </a:t>
            </a:r>
            <a:r>
              <a:rPr lang="de-DE" sz="1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 </a:t>
            </a:r>
            <a:r>
              <a:rPr lang="de-DE" sz="1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wurde im November 1949 von Bertolt Brecht gegründet</a:t>
            </a:r>
            <a:endParaRPr lang="ru-RU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32A2AF9-8B86-A72D-0B8C-DDD0972CB9B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r="26519"/>
          <a:stretch>
            <a:fillRect/>
          </a:stretch>
        </p:blipFill>
        <p:spPr bwMode="auto">
          <a:xfrm>
            <a:off x="7380720" y="609601"/>
            <a:ext cx="3860527" cy="53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CD0D7A7F-8844-E6A3-EC86-A0E7F6324C0E}"/>
              </a:ext>
            </a:extLst>
          </p:cNvPr>
          <p:cNvSpPr txBox="1">
            <a:spLocks/>
          </p:cNvSpPr>
          <p:nvPr/>
        </p:nvSpPr>
        <p:spPr>
          <a:xfrm>
            <a:off x="1065402" y="2505593"/>
            <a:ext cx="5494789" cy="1846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ru-RU" sz="2000" dirty="0"/>
            </a:b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Берлинский ансамбль - известный театр в Берлине , основанный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Бертольтом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Брехтом в ноябре 1949 года</a:t>
            </a:r>
          </a:p>
        </p:txBody>
      </p:sp>
    </p:spTree>
    <p:extLst>
      <p:ext uri="{BB962C8B-B14F-4D97-AF65-F5344CB8AC3E}">
        <p14:creationId xmlns:p14="http://schemas.microsoft.com/office/powerpoint/2010/main" val="233442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4015A85-131E-45F3-995D-2E37E814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9" y="1429543"/>
            <a:ext cx="3841651" cy="3541714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Deutsche Schauspielhaus befindet sich in der deutschen Hauptstadt </a:t>
            </a:r>
            <a:r>
              <a:rPr lang="de-DE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Berlin. 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liegt im zentralen Bezirk Mitte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Komp\Downloads\загруженное.jpg">
            <a:extLst>
              <a:ext uri="{FF2B5EF4-FFF2-40B4-BE49-F238E27FC236}">
                <a16:creationId xmlns:a16="http://schemas.microsoft.com/office/drawing/2014/main" id="{9C76CC88-344B-9806-1524-1917FA9DAD4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183"/>
          <a:stretch>
            <a:fillRect/>
          </a:stretch>
        </p:blipFill>
        <p:spPr bwMode="auto">
          <a:xfrm>
            <a:off x="6627304" y="609600"/>
            <a:ext cx="442011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97EAD13B-4C6A-05F1-0B6A-23700109EBBF}"/>
              </a:ext>
            </a:extLst>
          </p:cNvPr>
          <p:cNvSpPr txBox="1">
            <a:spLocks/>
          </p:cNvSpPr>
          <p:nvPr/>
        </p:nvSpPr>
        <p:spPr>
          <a:xfrm>
            <a:off x="1305378" y="3657600"/>
            <a:ext cx="3841651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7E6D894C-614E-544C-C48E-75368C5B45FC}"/>
              </a:ext>
            </a:extLst>
          </p:cNvPr>
          <p:cNvSpPr txBox="1">
            <a:spLocks/>
          </p:cNvSpPr>
          <p:nvPr/>
        </p:nvSpPr>
        <p:spPr>
          <a:xfrm>
            <a:off x="1144589" y="3316286"/>
            <a:ext cx="3841651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драматический театр расположен в столице Германии Берлине. Он расположен в центральном районе Митте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2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E92DD9C-C0C1-41AB-BDF7-C7106E43E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292" y="752214"/>
            <a:ext cx="4191399" cy="3541714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Eines der bekanntesten europäischen Theater befindet sich in </a:t>
            </a:r>
            <a:r>
              <a:rPr lang="de-DE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Baden-Baden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Der Goetheplatz erhielt 1862 ein Theatergebäude, das nach französischem Vorbild erbaut wurde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Komp\Downloads\1213.jpg">
            <a:extLst>
              <a:ext uri="{FF2B5EF4-FFF2-40B4-BE49-F238E27FC236}">
                <a16:creationId xmlns:a16="http://schemas.microsoft.com/office/drawing/2014/main" id="{5F928580-8B18-ABA0-6F35-6FD833508FE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26409"/>
          <a:stretch>
            <a:fillRect/>
          </a:stretch>
        </p:blipFill>
        <p:spPr bwMode="auto">
          <a:xfrm>
            <a:off x="6692900" y="752475"/>
            <a:ext cx="399467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2A8DEE60-1DF4-1E99-9284-170B58896351}"/>
              </a:ext>
            </a:extLst>
          </p:cNvPr>
          <p:cNvSpPr txBox="1">
            <a:spLocks/>
          </p:cNvSpPr>
          <p:nvPr/>
        </p:nvSpPr>
        <p:spPr>
          <a:xfrm>
            <a:off x="1307702" y="3228364"/>
            <a:ext cx="4191399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известных европейских театров находится в Баден-Бадене. На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Гетеплатц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1862 году было построено здание театра, построенное по французскому образцу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D2619D0-E0C2-4C1E-B8D4-211BBFCC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43" y="1476624"/>
            <a:ext cx="5934508" cy="1639886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Kölner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Opernhaus bietet den Zuschauern klassische Opern und Opern des 20. Jahrhunderts sowie Ballettaufführungen. Die Kölner hatten bis 1902 kein eigenes Opernhaus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omp\Downloads\ed622cd1-19b7-4e30-a6b8-8b80b7f8b0ee_800x600.jpg">
            <a:extLst>
              <a:ext uri="{FF2B5EF4-FFF2-40B4-BE49-F238E27FC236}">
                <a16:creationId xmlns:a16="http://schemas.microsoft.com/office/drawing/2014/main" id="{E2735266-CC0C-E50D-3D40-A11293E900B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r="26223"/>
          <a:stretch>
            <a:fillRect/>
          </a:stretch>
        </p:blipFill>
        <p:spPr bwMode="auto">
          <a:xfrm>
            <a:off x="7380288" y="609600"/>
            <a:ext cx="36671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1">
            <a:extLst>
              <a:ext uri="{FF2B5EF4-FFF2-40B4-BE49-F238E27FC236}">
                <a16:creationId xmlns:a16="http://schemas.microsoft.com/office/drawing/2014/main" id="{30669642-E187-708A-9C16-2ED57E9724C9}"/>
              </a:ext>
            </a:extLst>
          </p:cNvPr>
          <p:cNvSpPr txBox="1">
            <a:spLocks/>
          </p:cNvSpPr>
          <p:nvPr/>
        </p:nvSpPr>
        <p:spPr>
          <a:xfrm>
            <a:off x="1236462" y="3331989"/>
            <a:ext cx="5934508" cy="1639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Кельнский оперный театр предлагает зрителям классические оперы и оперы 20-го века, а также балетные постановки. У жителей Кельна не было собственного оперного театра до 1902 года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4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1726A-EF00-4090-A44A-A7FB4F9D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743" y="2210499"/>
            <a:ext cx="5934508" cy="1639886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Заголовок 11">
            <a:extLst>
              <a:ext uri="{FF2B5EF4-FFF2-40B4-BE49-F238E27FC236}">
                <a16:creationId xmlns:a16="http://schemas.microsoft.com/office/drawing/2014/main" id="{F6B677BD-9214-153B-26F0-8BFED66F3421}"/>
              </a:ext>
            </a:extLst>
          </p:cNvPr>
          <p:cNvSpPr txBox="1">
            <a:spLocks/>
          </p:cNvSpPr>
          <p:nvPr/>
        </p:nvSpPr>
        <p:spPr>
          <a:xfrm>
            <a:off x="901308" y="1979964"/>
            <a:ext cx="5934508" cy="16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E3EFB-65DD-B28E-9376-9AEFA7E2B88E}"/>
              </a:ext>
            </a:extLst>
          </p:cNvPr>
          <p:cNvSpPr txBox="1"/>
          <p:nvPr/>
        </p:nvSpPr>
        <p:spPr>
          <a:xfrm>
            <a:off x="795749" y="1548779"/>
            <a:ext cx="6102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Opernhaus </a:t>
            </a:r>
            <a:r>
              <a:rPr lang="de-DE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Hannover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wird von Touristen besucht, weil es ein Baudenkmal und eine der beliebtesten Sehenswürdigkeiten ist. Es wurde von 1845 bis 1852 errichtet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Komp\Downloads\gannover_21.jpg">
            <a:extLst>
              <a:ext uri="{FF2B5EF4-FFF2-40B4-BE49-F238E27FC236}">
                <a16:creationId xmlns:a16="http://schemas.microsoft.com/office/drawing/2014/main" id="{614BB239-AD9E-6E3B-FE35-802AE9A5398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26409"/>
          <a:stretch>
            <a:fillRect/>
          </a:stretch>
        </p:blipFill>
        <p:spPr bwMode="auto">
          <a:xfrm>
            <a:off x="7380288" y="609600"/>
            <a:ext cx="36671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F28A5-4F89-8463-740A-F0F9F082CF7A}"/>
              </a:ext>
            </a:extLst>
          </p:cNvPr>
          <p:cNvSpPr txBox="1"/>
          <p:nvPr/>
        </p:nvSpPr>
        <p:spPr>
          <a:xfrm>
            <a:off x="817067" y="3266818"/>
            <a:ext cx="6102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Ганноверский оперный театр посещают туристы, потому что это памятник архитектуры и одна из самых популярных достопримечательностей. Он был построен с 1845 по 1852 год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4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420A-C4F9-9A02-7592-CE35E92E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68" y="1560514"/>
            <a:ext cx="5934508" cy="163988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Staatstheater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Kassel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Ottoneum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ist das erste echte Theatergebäude in Deutschland. Sie wurde 1603-1606 auf Befehl des Landgrafen Moritz von Hessen-Kassel errichtet. Sie nannten ihn nach dem Sohn des Grafen Otto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Komp\Downloads\оттонеум.jpg">
            <a:extLst>
              <a:ext uri="{FF2B5EF4-FFF2-40B4-BE49-F238E27FC236}">
                <a16:creationId xmlns:a16="http://schemas.microsoft.com/office/drawing/2014/main" id="{F8BE50EF-B107-869B-EF32-70499FFCB12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26409"/>
          <a:stretch>
            <a:fillRect/>
          </a:stretch>
        </p:blipFill>
        <p:spPr bwMode="auto">
          <a:xfrm>
            <a:off x="7214532" y="609600"/>
            <a:ext cx="383288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4D5FC99-F984-700B-FB1A-D753056193DE}"/>
              </a:ext>
            </a:extLst>
          </p:cNvPr>
          <p:cNvSpPr txBox="1">
            <a:spLocks/>
          </p:cNvSpPr>
          <p:nvPr/>
        </p:nvSpPr>
        <p:spPr>
          <a:xfrm>
            <a:off x="1023968" y="3657600"/>
            <a:ext cx="5934508" cy="1639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90961-79D1-86B5-6026-6D4BB5B8078B}"/>
              </a:ext>
            </a:extLst>
          </p:cNvPr>
          <p:cNvSpPr txBox="1"/>
          <p:nvPr/>
        </p:nvSpPr>
        <p:spPr>
          <a:xfrm>
            <a:off x="767912" y="3540154"/>
            <a:ext cx="61029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театр Касселя (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Оттонеум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первое настоящее театральное здание в Германии. Он был построен в 1603-1606 годах по приказу ландграфа Морица Гессен-Кассельского. Они назвали его в честь сына графа Отто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54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112</TotalTime>
  <Words>471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Контур</vt:lpstr>
      <vt:lpstr>theater in Deutschland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Das Kölner Opernhaus bietet den Zuschauern klassische Opern und Opern des 20. Jahrhunderts sowie Ballettaufführungen. Die Kölner hatten bis 1902 kein eigenes Opernhaus</vt:lpstr>
      <vt:lpstr> </vt:lpstr>
      <vt:lpstr>Staatstheater Kassel (Ottoneum)  ist das erste echte Theatergebäude in Deutschland. Sie wurde 1603-1606 auf Befehl des Landgrafen Moritz von Hessen-Kassel errichtet. Sie nannten ihn nach dem Sohn des Grafen Otto</vt:lpstr>
      <vt:lpstr>Die Staatsoper Dresden (Semperoper)  ist eines der ältesten und bekanntesten Theater in Deutschland. Es liegt im Herzen von Dresden, nicht weit vom Zwinger entfernt. Das Theater wurde 1841 eröffnet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 in Deutschland</dc:title>
  <dc:creator>Павел Старовойтов</dc:creator>
  <cp:lastModifiedBy>Инна Кокурина</cp:lastModifiedBy>
  <cp:revision>28</cp:revision>
  <dcterms:created xsi:type="dcterms:W3CDTF">2019-01-13T11:11:51Z</dcterms:created>
  <dcterms:modified xsi:type="dcterms:W3CDTF">2023-01-09T11:45:32Z</dcterms:modified>
</cp:coreProperties>
</file>