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1E337E-5719-4456-A45B-10D35FC8A4C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167A9D-5903-4939-9CFB-729BD36EC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305800" cy="928694"/>
          </a:xfrm>
        </p:spPr>
        <p:txBody>
          <a:bodyPr/>
          <a:lstStyle/>
          <a:p>
            <a:r>
              <a:rPr lang="ru-RU" sz="5400" dirty="0" smtClean="0">
                <a:solidFill>
                  <a:schemeClr val="bg1"/>
                </a:solidFill>
              </a:rPr>
              <a:t>Первые киевские князья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8564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1.liveinternet.ru/images/attach/c/8/100/166/100166187_large_280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390"/>
            <a:ext cx="7381884" cy="528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Поход Игоря к древлянам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945 год.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Месть княгини Ольги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3394" y="1190604"/>
            <a:ext cx="7437212" cy="523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Урок – точный размер дани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Погост – место сбора дани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Реформы  княгини Ольги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Правление князя Святослава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957-972 г.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852" y="1190604"/>
            <a:ext cx="4177934" cy="523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Походы Святослава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038523"/>
            <a:ext cx="8286806" cy="55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Князь Олег (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882-912г.)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НАТАЛЬЯ\Desktop\Новая папка\487033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0286" y="1333480"/>
            <a:ext cx="4983428" cy="495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500042"/>
            <a:ext cx="5053880" cy="60468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Поход на Царьград </a:t>
            </a:r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907 год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НАТАЛЬЯ\Desktop\Новая папка\art-war-песочница-24846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807" y="1190604"/>
            <a:ext cx="8834386" cy="523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Щит на вратах Царьграда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214074" cy="523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Смерть князя Олега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НАТАЛЬЯ\Desktop\Новая папка\_20111012_1653628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4360922" cy="4042018"/>
          </a:xfrm>
          <a:prstGeom prst="rect">
            <a:avLst/>
          </a:prstGeom>
          <a:noFill/>
        </p:spPr>
      </p:pic>
      <p:pic>
        <p:nvPicPr>
          <p:cNvPr id="6147" name="Picture 3" descr="C:\Users\НАТАЛЬЯ\Desktop\Новая папка\_20111012_1124777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418932" cy="409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Правление Игоря</a:t>
            </a:r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912-945 г.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012250"/>
            <a:ext cx="4429154" cy="55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Поход в Византию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941год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820354" cy="509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Заключение договора Византии с Русской землёй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Поход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944г.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66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Первые киевские князья</vt:lpstr>
      <vt:lpstr>Князь Олег (882-912г.)</vt:lpstr>
      <vt:lpstr>Слайд 3</vt:lpstr>
      <vt:lpstr>Поход на Царьград 907 год</vt:lpstr>
      <vt:lpstr>Щит на вратах Царьграда</vt:lpstr>
      <vt:lpstr>Смерть князя Олега</vt:lpstr>
      <vt:lpstr>Правление Игоря 912-945 г.</vt:lpstr>
      <vt:lpstr>Поход в Византию 941год</vt:lpstr>
      <vt:lpstr>Поход 944г.</vt:lpstr>
      <vt:lpstr>Поход Игоря к древлянам 945 год.</vt:lpstr>
      <vt:lpstr>Месть княгини Ольги</vt:lpstr>
      <vt:lpstr>Реформы  княгини Ольги</vt:lpstr>
      <vt:lpstr>Правление князя Святослава</vt:lpstr>
      <vt:lpstr>Походы Святослава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киевские князья</dc:title>
  <dc:creator>НАТАЛЬЯ</dc:creator>
  <cp:lastModifiedBy>Bondarenko_N_N</cp:lastModifiedBy>
  <cp:revision>8</cp:revision>
  <dcterms:created xsi:type="dcterms:W3CDTF">2013-12-23T12:57:58Z</dcterms:created>
  <dcterms:modified xsi:type="dcterms:W3CDTF">2014-12-16T13:13:51Z</dcterms:modified>
</cp:coreProperties>
</file>