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3" r:id="rId7"/>
    <p:sldId id="264" r:id="rId8"/>
    <p:sldId id="262" r:id="rId9"/>
    <p:sldId id="269" r:id="rId10"/>
    <p:sldId id="265" r:id="rId11"/>
    <p:sldId id="266" r:id="rId12"/>
    <p:sldId id="267" r:id="rId13"/>
    <p:sldId id="270" r:id="rId14"/>
    <p:sldId id="274" r:id="rId15"/>
    <p:sldId id="273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3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EAB1-3CFD-4512-9DE0-61AC97B7D7DA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705-4D08-4FEF-8021-506CC3DC4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EAB1-3CFD-4512-9DE0-61AC97B7D7DA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705-4D08-4FEF-8021-506CC3DC4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EAB1-3CFD-4512-9DE0-61AC97B7D7DA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705-4D08-4FEF-8021-506CC3DC4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EAB1-3CFD-4512-9DE0-61AC97B7D7DA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705-4D08-4FEF-8021-506CC3DC4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EAB1-3CFD-4512-9DE0-61AC97B7D7DA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705-4D08-4FEF-8021-506CC3DC4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EAB1-3CFD-4512-9DE0-61AC97B7D7DA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705-4D08-4FEF-8021-506CC3DC4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EAB1-3CFD-4512-9DE0-61AC97B7D7DA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705-4D08-4FEF-8021-506CC3DC4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EAB1-3CFD-4512-9DE0-61AC97B7D7DA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705-4D08-4FEF-8021-506CC3DC4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EAB1-3CFD-4512-9DE0-61AC97B7D7DA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705-4D08-4FEF-8021-506CC3DC4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EAB1-3CFD-4512-9DE0-61AC97B7D7DA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705-4D08-4FEF-8021-506CC3DC4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EAB1-3CFD-4512-9DE0-61AC97B7D7DA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705-4D08-4FEF-8021-506CC3DC4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5EAB1-3CFD-4512-9DE0-61AC97B7D7DA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02705-4D08-4FEF-8021-506CC3DC4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4536503"/>
          </a:xfrm>
        </p:spPr>
        <p:txBody>
          <a:bodyPr>
            <a:noAutofit/>
          </a:bodyPr>
          <a:lstStyle/>
          <a:p>
            <a:r>
              <a:rPr lang="ru-RU" sz="9600" dirty="0">
                <a:solidFill>
                  <a:srgbClr val="002060"/>
                </a:solidFill>
              </a:rPr>
              <a:t>Древнейшая </a:t>
            </a:r>
            <a:br>
              <a:rPr lang="ru-RU" sz="9600" dirty="0">
                <a:solidFill>
                  <a:srgbClr val="002060"/>
                </a:solidFill>
              </a:rPr>
            </a:br>
            <a:r>
              <a:rPr lang="ru-RU" sz="9600" dirty="0">
                <a:solidFill>
                  <a:srgbClr val="002060"/>
                </a:solidFill>
              </a:rPr>
              <a:t>Греция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Autofit/>
          </a:bodyPr>
          <a:lstStyle/>
          <a:p>
            <a:r>
              <a:rPr lang="ru-RU" sz="4800" dirty="0"/>
              <a:t>Греки и критяне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42918"/>
            <a:ext cx="4040188" cy="785817"/>
          </a:xfrm>
        </p:spPr>
        <p:txBody>
          <a:bodyPr>
            <a:noAutofit/>
          </a:bodyPr>
          <a:lstStyle/>
          <a:p>
            <a:pPr algn="ctr"/>
            <a:r>
              <a:rPr lang="ru-RU" sz="4800" b="0" dirty="0"/>
              <a:t>Тесей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714356"/>
            <a:ext cx="4041775" cy="785817"/>
          </a:xfrm>
        </p:spPr>
        <p:txBody>
          <a:bodyPr>
            <a:noAutofit/>
          </a:bodyPr>
          <a:lstStyle/>
          <a:p>
            <a:pPr algn="ctr"/>
            <a:r>
              <a:rPr lang="ru-RU" sz="4800" b="0" dirty="0"/>
              <a:t>Минотавр</a:t>
            </a:r>
          </a:p>
        </p:txBody>
      </p:sp>
      <p:pic>
        <p:nvPicPr>
          <p:cNvPr id="7170" name="Picture 2" descr="C:\Users\НАТАЛЬЯ\Desktop\греция\минотавр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7" y="1500175"/>
            <a:ext cx="3295440" cy="5139098"/>
          </a:xfrm>
          <a:prstGeom prst="rect">
            <a:avLst/>
          </a:prstGeom>
          <a:noFill/>
        </p:spPr>
      </p:pic>
      <p:pic>
        <p:nvPicPr>
          <p:cNvPr id="7171" name="Picture 3" descr="C:\Users\НАТАЛЬЯ\Desktop\греция\тесей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71612"/>
            <a:ext cx="3438542" cy="5086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6000" dirty="0"/>
              <a:t>Тесей и Минотавр</a:t>
            </a:r>
          </a:p>
        </p:txBody>
      </p:sp>
      <p:pic>
        <p:nvPicPr>
          <p:cNvPr id="8194" name="Picture 2" descr="C:\Users\НАТАЛЬЯ\Desktop\греция\7171-1c1efa06_8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9" y="1077100"/>
            <a:ext cx="5572162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Дедал и Икар</a:t>
            </a:r>
          </a:p>
        </p:txBody>
      </p:sp>
      <p:pic>
        <p:nvPicPr>
          <p:cNvPr id="9218" name="Picture 2" descr="C:\Users\НАТАЛЬЯ\Desktop\греция\icar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56949"/>
            <a:ext cx="4038600" cy="4412464"/>
          </a:xfrm>
          <a:prstGeom prst="rect">
            <a:avLst/>
          </a:prstGeom>
          <a:noFill/>
        </p:spPr>
      </p:pic>
      <p:pic>
        <p:nvPicPr>
          <p:cNvPr id="9219" name="Picture 3" descr="C:\Users\НАТАЛЬЯ\Desktop\греция\7058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5422" y="1600200"/>
            <a:ext cx="3242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6000" dirty="0"/>
              <a:t>критская письменность</a:t>
            </a:r>
          </a:p>
        </p:txBody>
      </p:sp>
      <p:pic>
        <p:nvPicPr>
          <p:cNvPr id="1026" name="Picture 2" descr="C:\Users\НАТАЛЬЯ\Desktop\греция\philistin04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7917" y="1643050"/>
            <a:ext cx="8608166" cy="4440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Генрих Шлиман</a:t>
            </a:r>
          </a:p>
        </p:txBody>
      </p:sp>
      <p:pic>
        <p:nvPicPr>
          <p:cNvPr id="5" name="Picture 2" descr="shlim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5580" y="1600200"/>
            <a:ext cx="3761839" cy="4525963"/>
          </a:xfrm>
          <a:prstGeom prst="rect">
            <a:avLst/>
          </a:prstGeom>
          <a:noFill/>
        </p:spPr>
      </p:pic>
      <p:pic>
        <p:nvPicPr>
          <p:cNvPr id="6" name="Picture 13" descr="shliman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26859" y="1600200"/>
            <a:ext cx="208128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6286544" cy="857232"/>
          </a:xfrm>
        </p:spPr>
        <p:txBody>
          <a:bodyPr>
            <a:normAutofit fontScale="90000"/>
          </a:bodyPr>
          <a:lstStyle/>
          <a:p>
            <a:r>
              <a:rPr lang="ru-RU" sz="6000" dirty="0"/>
              <a:t>Микены и Троя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928670"/>
            <a:ext cx="4040188" cy="639762"/>
          </a:xfrm>
        </p:spPr>
        <p:txBody>
          <a:bodyPr>
            <a:noAutofit/>
          </a:bodyPr>
          <a:lstStyle/>
          <a:p>
            <a:r>
              <a:rPr lang="ru-RU" sz="4400" b="0" dirty="0"/>
              <a:t>Южная Греция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92867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4400" b="0" dirty="0"/>
              <a:t>Малая Азия</a:t>
            </a:r>
          </a:p>
        </p:txBody>
      </p:sp>
      <p:pic>
        <p:nvPicPr>
          <p:cNvPr id="7" name="Picture 14" descr="shliman_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4235262" cy="4808544"/>
          </a:xfrm>
          <a:prstGeom prst="rect">
            <a:avLst/>
          </a:prstGeom>
          <a:noFill/>
        </p:spPr>
      </p:pic>
      <p:pic>
        <p:nvPicPr>
          <p:cNvPr id="1026" name="Picture 2" descr="C:\Users\НАТАЛЬЯ\Desktop\греция\троя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24880" y="1643050"/>
            <a:ext cx="4667899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4800" dirty="0"/>
              <a:t>Троянская война 1200г. до н.э.</a:t>
            </a:r>
          </a:p>
        </p:txBody>
      </p:sp>
      <p:pic>
        <p:nvPicPr>
          <p:cNvPr id="2050" name="Picture 2" descr="C:\Users\НАТАЛЬЯ\Desktop\греция\суд парис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030" y="928670"/>
            <a:ext cx="7241940" cy="5869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4032"/>
          </a:xfrm>
        </p:spPr>
        <p:txBody>
          <a:bodyPr>
            <a:noAutofit/>
          </a:bodyPr>
          <a:lstStyle/>
          <a:p>
            <a:r>
              <a:rPr lang="ru-RU" sz="6000" b="1" dirty="0"/>
              <a:t>Балканский полуостров</a:t>
            </a: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5446" y="928670"/>
            <a:ext cx="6953108" cy="586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Autofit/>
          </a:bodyPr>
          <a:lstStyle/>
          <a:p>
            <a:r>
              <a:rPr lang="ru-RU" sz="6600" dirty="0"/>
              <a:t>природа Греции</a:t>
            </a:r>
          </a:p>
        </p:txBody>
      </p:sp>
      <p:pic>
        <p:nvPicPr>
          <p:cNvPr id="3074" name="Picture 2" descr="C:\Users\НАТАЛЬЯ\Desktop\греция\ib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779" y="1142985"/>
            <a:ext cx="8900442" cy="5440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6000" dirty="0"/>
              <a:t>природа Греции</a:t>
            </a:r>
          </a:p>
        </p:txBody>
      </p:sp>
      <p:pic>
        <p:nvPicPr>
          <p:cNvPr id="4098" name="Picture 2" descr="C:\Users\НАТАЛЬЯ\Desktop\греция\c521532a-6d73-40c8-ae19-3d04e8acc8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1" y="916365"/>
            <a:ext cx="7858178" cy="5893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Autofit/>
          </a:bodyPr>
          <a:lstStyle/>
          <a:p>
            <a:r>
              <a:rPr lang="ru-RU" sz="6000" dirty="0"/>
              <a:t>природа Греции</a:t>
            </a:r>
          </a:p>
        </p:txBody>
      </p:sp>
      <p:pic>
        <p:nvPicPr>
          <p:cNvPr id="2050" name="Picture 2" descr="C:\Users\НАТАЛЬЯ\Desktop\греция\Greece_Mount_Olympus_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916365"/>
            <a:ext cx="7858178" cy="5893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Autofit/>
          </a:bodyPr>
          <a:lstStyle/>
          <a:p>
            <a:r>
              <a:rPr lang="ru-RU" sz="6000" dirty="0"/>
              <a:t>природа Греции</a:t>
            </a:r>
          </a:p>
        </p:txBody>
      </p:sp>
      <p:pic>
        <p:nvPicPr>
          <p:cNvPr id="6146" name="Picture 2" descr="C:\Users\НАТАЛЬЯ\Desktop\греция\368de3e603d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154854" cy="5606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природа Греции</a:t>
            </a:r>
          </a:p>
        </p:txBody>
      </p:sp>
      <p:pic>
        <p:nvPicPr>
          <p:cNvPr id="5122" name="Picture 2" descr="C:\Users\НАТАЛЬЯ\Desktop\греция\г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84" y="1357299"/>
            <a:ext cx="9069632" cy="5011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Autofit/>
          </a:bodyPr>
          <a:lstStyle/>
          <a:p>
            <a:r>
              <a:rPr lang="ru-RU" sz="8000" dirty="0"/>
              <a:t>греки и критяне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6000" dirty="0"/>
              <a:t>Афины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царь Эгей</a:t>
            </a:r>
          </a:p>
          <a:p>
            <a:r>
              <a:rPr lang="ru-RU" sz="6000" dirty="0"/>
              <a:t>царский сын Тесей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5400" dirty="0"/>
              <a:t>остров Крит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царь Минос</a:t>
            </a:r>
          </a:p>
          <a:p>
            <a:r>
              <a:rPr lang="ru-RU" sz="5400" dirty="0"/>
              <a:t>дочь царя Ариадна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Остров Крит</a:t>
            </a:r>
          </a:p>
        </p:txBody>
      </p:sp>
      <p:pic>
        <p:nvPicPr>
          <p:cNvPr id="5" name="Picture 2" descr="C:\Users\НАТАЛЬЯ\Desktop\греция\897651e80342828466e4571d1d1aab83_bi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829" y="2071678"/>
            <a:ext cx="4777342" cy="3583006"/>
          </a:xfrm>
          <a:prstGeom prst="rect">
            <a:avLst/>
          </a:prstGeom>
          <a:noFill/>
        </p:spPr>
      </p:pic>
      <p:pic>
        <p:nvPicPr>
          <p:cNvPr id="6" name="Picture 3" descr="C:\Users\НАТАЛЬЯ\Desktop\греция\1223807225_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071678"/>
            <a:ext cx="4038600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64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Древнейшая  Греция</vt:lpstr>
      <vt:lpstr>Балканский полуостров</vt:lpstr>
      <vt:lpstr>природа Греции</vt:lpstr>
      <vt:lpstr>природа Греции</vt:lpstr>
      <vt:lpstr>природа Греции</vt:lpstr>
      <vt:lpstr>природа Греции</vt:lpstr>
      <vt:lpstr>природа Греции</vt:lpstr>
      <vt:lpstr>греки и критяне</vt:lpstr>
      <vt:lpstr>Остров Крит</vt:lpstr>
      <vt:lpstr>Греки и критяне</vt:lpstr>
      <vt:lpstr>Тесей и Минотавр</vt:lpstr>
      <vt:lpstr>Дедал и Икар</vt:lpstr>
      <vt:lpstr>критская письменность</vt:lpstr>
      <vt:lpstr>Генрих Шлиман</vt:lpstr>
      <vt:lpstr>Микены и Троя</vt:lpstr>
      <vt:lpstr>Троянская война 1200г. до н.э.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Древнейшая Греция</dc:title>
  <dc:creator>НАТАЛЬЯ</dc:creator>
  <cp:lastModifiedBy>Инна Кокурина</cp:lastModifiedBy>
  <cp:revision>14</cp:revision>
  <dcterms:created xsi:type="dcterms:W3CDTF">2014-01-09T19:18:03Z</dcterms:created>
  <dcterms:modified xsi:type="dcterms:W3CDTF">2021-09-24T11:22:02Z</dcterms:modified>
</cp:coreProperties>
</file>