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1" r:id="rId5"/>
    <p:sldId id="270" r:id="rId6"/>
    <p:sldId id="272" r:id="rId7"/>
    <p:sldId id="258" r:id="rId8"/>
    <p:sldId id="259" r:id="rId9"/>
    <p:sldId id="257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183F-C664-4127-8B67-4A529A0E646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9BAC-E299-48F5-B227-8C9A90D2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4429156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Боги </a:t>
            </a:r>
            <a:br>
              <a:rPr lang="ru-RU" sz="8000" dirty="0" smtClean="0"/>
            </a:br>
            <a:r>
              <a:rPr lang="ru-RU" sz="8000" dirty="0" smtClean="0"/>
              <a:t>Древней Греции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3214710" cy="854076"/>
          </a:xfrm>
        </p:spPr>
        <p:txBody>
          <a:bodyPr>
            <a:noAutofit/>
          </a:bodyPr>
          <a:lstStyle/>
          <a:p>
            <a:pPr algn="ctr"/>
            <a:r>
              <a:rPr lang="ru-RU" sz="6600" b="0" dirty="0" smtClean="0"/>
              <a:t>Зевс</a:t>
            </a:r>
            <a:endParaRPr lang="ru-RU" sz="66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357166"/>
            <a:ext cx="4041775" cy="1000132"/>
          </a:xfrm>
        </p:spPr>
        <p:txBody>
          <a:bodyPr>
            <a:noAutofit/>
          </a:bodyPr>
          <a:lstStyle/>
          <a:p>
            <a:pPr algn="ctr"/>
            <a:r>
              <a:rPr lang="ru-RU" sz="6600" b="0" dirty="0" smtClean="0"/>
              <a:t>Гера</a:t>
            </a:r>
            <a:endParaRPr lang="ru-RU" sz="6600" b="0" dirty="0"/>
          </a:p>
        </p:txBody>
      </p:sp>
      <p:pic>
        <p:nvPicPr>
          <p:cNvPr id="3074" name="Picture 2" descr="C:\Users\НАТАЛЬЯ\Desktop\Новая папка\зев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80" y="1500174"/>
            <a:ext cx="3285916" cy="5237172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Новая папка\Hera_Campana_Louvre_Ma22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733" y="1571612"/>
            <a:ext cx="3080360" cy="5157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Братья Зевса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/>
              <a:t>Посейдон</a:t>
            </a:r>
            <a:endParaRPr lang="ru-RU" sz="4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92867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/>
              <a:t>Аид</a:t>
            </a:r>
            <a:endParaRPr lang="ru-RU" sz="4800" b="0" dirty="0"/>
          </a:p>
        </p:txBody>
      </p:sp>
      <p:pic>
        <p:nvPicPr>
          <p:cNvPr id="5122" name="Picture 2" descr="C:\Users\НАТАЛЬЯ\Desktop\Новая папка\Hades_with_cerberu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60081"/>
            <a:ext cx="3044816" cy="4980876"/>
          </a:xfrm>
          <a:prstGeom prst="rect">
            <a:avLst/>
          </a:prstGeom>
          <a:noFill/>
        </p:spPr>
      </p:pic>
      <p:pic>
        <p:nvPicPr>
          <p:cNvPr id="5123" name="Picture 3" descr="C:\Users\НАТАЛЬЯ\Desktop\Новая папка\4f71f8663c7b5e7cb8d6d198dc578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4488"/>
            <a:ext cx="2811512" cy="501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14290"/>
            <a:ext cx="3365503" cy="1162050"/>
          </a:xfrm>
        </p:spPr>
        <p:txBody>
          <a:bodyPr>
            <a:normAutofit/>
          </a:bodyPr>
          <a:lstStyle/>
          <a:p>
            <a:r>
              <a:rPr lang="ru-RU" sz="6600" b="0" dirty="0"/>
              <a:t>Д</a:t>
            </a:r>
            <a:r>
              <a:rPr lang="ru-RU" sz="6600" b="0" dirty="0" smtClean="0"/>
              <a:t>еметра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1571612"/>
            <a:ext cx="3651255" cy="483393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Сестра Зевса</a:t>
            </a:r>
          </a:p>
          <a:p>
            <a:pPr algn="ctr"/>
            <a:r>
              <a:rPr lang="ru-RU" sz="4400" dirty="0" smtClean="0"/>
              <a:t>Богиня плодородия и земледелия</a:t>
            </a:r>
            <a:endParaRPr lang="ru-RU" sz="4400" dirty="0"/>
          </a:p>
        </p:txBody>
      </p:sp>
      <p:pic>
        <p:nvPicPr>
          <p:cNvPr id="6147" name="Picture 3" descr="C:\Users\НАТАЛЬЯ\Desktop\Новая папка\демет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21" y="138358"/>
            <a:ext cx="3649076" cy="650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Артемида            Афина</a:t>
            </a:r>
            <a:endParaRPr lang="ru-RU" sz="6000" dirty="0"/>
          </a:p>
        </p:txBody>
      </p:sp>
      <p:pic>
        <p:nvPicPr>
          <p:cNvPr id="7170" name="Picture 2" descr="C:\Users\НАТАЛЬЯ\Desktop\Новая папка\аф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28670"/>
            <a:ext cx="3284466" cy="5726146"/>
          </a:xfrm>
          <a:prstGeom prst="rect">
            <a:avLst/>
          </a:prstGeom>
          <a:noFill/>
        </p:spPr>
      </p:pic>
      <p:pic>
        <p:nvPicPr>
          <p:cNvPr id="7171" name="Picture 3" descr="C:\Users\НАТАЛЬЯ\Desktop\Новая папка\артеми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4095808" cy="567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>
            <a:noAutofit/>
          </a:bodyPr>
          <a:lstStyle/>
          <a:p>
            <a:r>
              <a:rPr lang="ru-RU" sz="5400" b="0" dirty="0" smtClean="0"/>
              <a:t>Аполлон</a:t>
            </a:r>
            <a:endParaRPr lang="ru-RU" sz="54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/>
              <a:t>А</a:t>
            </a:r>
            <a:r>
              <a:rPr lang="ru-RU" sz="5400" b="0" dirty="0" smtClean="0"/>
              <a:t>фродита</a:t>
            </a:r>
            <a:endParaRPr lang="ru-RU" sz="5400" b="0" dirty="0"/>
          </a:p>
        </p:txBody>
      </p:sp>
      <p:pic>
        <p:nvPicPr>
          <p:cNvPr id="8194" name="Picture 2" descr="C:\Users\НАТАЛЬЯ\Desktop\Новая папка\афродииит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79423"/>
            <a:ext cx="2948174" cy="5571278"/>
          </a:xfrm>
          <a:prstGeom prst="rect">
            <a:avLst/>
          </a:prstGeom>
          <a:noFill/>
        </p:spPr>
      </p:pic>
      <p:pic>
        <p:nvPicPr>
          <p:cNvPr id="8195" name="Picture 3" descr="C:\Users\НАТАЛЬЯ\Desktop\Новая папка\аполло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244816" cy="5586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l"/>
            <a:r>
              <a:rPr lang="ru-RU" dirty="0" smtClean="0"/>
              <a:t>      Арес                          Гефест</a:t>
            </a:r>
            <a:endParaRPr lang="ru-RU" dirty="0"/>
          </a:p>
        </p:txBody>
      </p:sp>
      <p:pic>
        <p:nvPicPr>
          <p:cNvPr id="9218" name="Picture 2" descr="C:\Users\НАТАЛЬЯ\Desktop\Новая папка\18738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72" y="767979"/>
            <a:ext cx="3524304" cy="5943788"/>
          </a:xfrm>
          <a:prstGeom prst="rect">
            <a:avLst/>
          </a:prstGeom>
          <a:noFill/>
        </p:spPr>
      </p:pic>
      <p:pic>
        <p:nvPicPr>
          <p:cNvPr id="9219" name="Picture 3" descr="C:\Users\НАТАЛЬЯ\Desktop\Новая папка\Ares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80" y="785794"/>
            <a:ext cx="3578840" cy="594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7828" y="0"/>
            <a:ext cx="3686172" cy="638132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Гермес</a:t>
            </a:r>
            <a:br>
              <a:rPr lang="ru-RU" sz="6600" dirty="0" smtClean="0"/>
            </a:br>
            <a:r>
              <a:rPr lang="ru-RU" sz="4800" dirty="0" smtClean="0"/>
              <a:t>Вестник богов.</a:t>
            </a:r>
            <a:br>
              <a:rPr lang="ru-RU" sz="4800" dirty="0" smtClean="0"/>
            </a:br>
            <a:r>
              <a:rPr lang="ru-RU" sz="4800" dirty="0" err="1" smtClean="0"/>
              <a:t>Покровительпастухов</a:t>
            </a:r>
            <a:r>
              <a:rPr lang="ru-RU" sz="4800" dirty="0" smtClean="0"/>
              <a:t>, торговли и путников</a:t>
            </a:r>
            <a:endParaRPr lang="ru-RU" sz="4800" dirty="0"/>
          </a:p>
        </p:txBody>
      </p:sp>
      <p:pic>
        <p:nvPicPr>
          <p:cNvPr id="10242" name="Picture 2" descr="C:\Users\НАТАЛЬЯ\Desktop\Новая папка\picture.ph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226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Нимфы</a:t>
            </a:r>
            <a:endParaRPr lang="ru-RU" sz="6600" dirty="0"/>
          </a:p>
        </p:txBody>
      </p:sp>
      <p:pic>
        <p:nvPicPr>
          <p:cNvPr id="5" name="Содержимое 4" descr="нимф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36838"/>
            <a:ext cx="6120680" cy="51364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84380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божества природы, ее живительных и плодоносных сил в образе прекрасных девушек.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186808" cy="1080120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Сатиры</a:t>
            </a:r>
            <a:endParaRPr lang="ru-RU" sz="6600" dirty="0"/>
          </a:p>
        </p:txBody>
      </p:sp>
      <p:pic>
        <p:nvPicPr>
          <p:cNvPr id="5" name="Содержимое 4" descr="a5207d9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4305944" cy="61682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полубоги, первоначально лесные и горные духи, олицетворяющие силы природы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Титаны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0" dirty="0" smtClean="0"/>
              <a:t>КРОН(Время)</a:t>
            </a:r>
            <a:endParaRPr lang="ru-RU" sz="6600" b="0" dirty="0"/>
          </a:p>
        </p:txBody>
      </p:sp>
      <p:pic>
        <p:nvPicPr>
          <p:cNvPr id="5" name="Содержимое 4" descr="kr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21" y="1340768"/>
            <a:ext cx="5901794" cy="53553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1628800"/>
            <a:ext cx="2720281" cy="46910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Младший из титанов. </a:t>
            </a:r>
          </a:p>
          <a:p>
            <a:pPr algn="ctr"/>
            <a:r>
              <a:rPr lang="ru-RU" sz="4400" dirty="0" smtClean="0"/>
              <a:t>Отец богов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3008313" cy="1052736"/>
          </a:xfrm>
        </p:spPr>
        <p:txBody>
          <a:bodyPr>
            <a:noAutofit/>
          </a:bodyPr>
          <a:lstStyle/>
          <a:p>
            <a:pPr algn="ctr"/>
            <a:r>
              <a:rPr lang="ru-RU" sz="6600" b="0" dirty="0" smtClean="0"/>
              <a:t>РЕЯ</a:t>
            </a:r>
            <a:endParaRPr lang="ru-RU" sz="6600" b="0" dirty="0"/>
          </a:p>
        </p:txBody>
      </p:sp>
      <p:pic>
        <p:nvPicPr>
          <p:cNvPr id="5" name="Содержимое 4" descr="ре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5844048" cy="6021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1844824"/>
            <a:ext cx="3275856" cy="352839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Отдавала детей на съедение мужу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800401" cy="995710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/>
              <a:t>Фемида</a:t>
            </a:r>
            <a:endParaRPr lang="ru-RU" sz="6000" b="0" dirty="0"/>
          </a:p>
        </p:txBody>
      </p:sp>
      <p:pic>
        <p:nvPicPr>
          <p:cNvPr id="5" name="Содержимое 4" descr="феми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71929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484784"/>
            <a:ext cx="3728393" cy="51845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богиня справедливости с  помощью весов выносила приговор прибывшим в царство мертвых душам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0" dirty="0" smtClean="0"/>
              <a:t>Океан</a:t>
            </a:r>
            <a:endParaRPr lang="ru-RU" sz="6600" b="0" dirty="0"/>
          </a:p>
        </p:txBody>
      </p:sp>
      <p:pic>
        <p:nvPicPr>
          <p:cNvPr id="5" name="Содержимое 4" descr="ok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6600" dirty="0" smtClean="0"/>
              <a:t>Гора Олимп</a:t>
            </a:r>
            <a:endParaRPr lang="ru-RU" sz="6600" dirty="0"/>
          </a:p>
        </p:txBody>
      </p:sp>
      <p:pic>
        <p:nvPicPr>
          <p:cNvPr id="1026" name="Picture 2" descr="C:\Users\НАТАЛЬЯ\Desktop\Новая папка\gora-Olimp-Grets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077101"/>
            <a:ext cx="7429550" cy="557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7200" dirty="0" smtClean="0"/>
              <a:t>Гора Олимп</a:t>
            </a:r>
            <a:endParaRPr lang="ru-RU" sz="7200" dirty="0"/>
          </a:p>
        </p:txBody>
      </p:sp>
      <p:pic>
        <p:nvPicPr>
          <p:cNvPr id="2050" name="Picture 2" descr="C:\Users\НАТАЛЬЯ\Desktop\Новая папка\олим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6" y="1071546"/>
            <a:ext cx="890980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ТАЛЬЯ\Desktop\Новая папка\БО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92122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82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Боги  Древней Греции</vt:lpstr>
      <vt:lpstr>Титаны</vt:lpstr>
      <vt:lpstr>КРОН(Время)</vt:lpstr>
      <vt:lpstr>РЕЯ</vt:lpstr>
      <vt:lpstr>Фемида</vt:lpstr>
      <vt:lpstr>Океан</vt:lpstr>
      <vt:lpstr>Гора Олимп</vt:lpstr>
      <vt:lpstr>Гора Олимп</vt:lpstr>
      <vt:lpstr>Слайд 9</vt:lpstr>
      <vt:lpstr>Слайд 10</vt:lpstr>
      <vt:lpstr>Братья Зевса</vt:lpstr>
      <vt:lpstr>Деметра</vt:lpstr>
      <vt:lpstr>Артемида            Афина</vt:lpstr>
      <vt:lpstr>Слайд 14</vt:lpstr>
      <vt:lpstr>      Арес                          Гефест</vt:lpstr>
      <vt:lpstr>Гермес Вестник богов. Покровительпастухов, торговли и путников</vt:lpstr>
      <vt:lpstr>Нимфы</vt:lpstr>
      <vt:lpstr>Сатиры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 Древней Греции</dc:title>
  <dc:creator>НАТАЛЬЯ</dc:creator>
  <cp:lastModifiedBy>User</cp:lastModifiedBy>
  <cp:revision>15</cp:revision>
  <dcterms:created xsi:type="dcterms:W3CDTF">2014-01-13T18:27:06Z</dcterms:created>
  <dcterms:modified xsi:type="dcterms:W3CDTF">2014-01-14T08:50:36Z</dcterms:modified>
</cp:coreProperties>
</file>