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2%D1%81%D1%82%D1%80%D0%B8%D1%8F" TargetMode="External"/><Relationship Id="rId13" Type="http://schemas.openxmlformats.org/officeDocument/2006/relationships/hyperlink" Target="https://ru.wikipedia.org/wiki/%D0%94%D0%BE%D0%BA%D1%82%D0%BE%D1%80_%D0%B2%D0%BE%D0%B5%D0%BD%D0%BD%D1%8B%D1%85_%D0%BD%D0%B0%D1%83%D0%BA" TargetMode="External"/><Relationship Id="rId18" Type="http://schemas.openxmlformats.org/officeDocument/2006/relationships/image" Target="../media/image3.jpg"/><Relationship Id="rId3" Type="http://schemas.openxmlformats.org/officeDocument/2006/relationships/hyperlink" Target="https://ru.wikipedia.org/wiki/%D0%9E%D0%BC%D1%81%D0%BA" TargetMode="External"/><Relationship Id="rId7" Type="http://schemas.openxmlformats.org/officeDocument/2006/relationships/hyperlink" Target="https://ru.wikipedia.org/wiki/%D0%A2%D1%80%D0%B5%D1%82%D0%B8%D0%B9_%D1%80%D0%B5%D0%B9%D1%85" TargetMode="External"/><Relationship Id="rId12" Type="http://schemas.openxmlformats.org/officeDocument/2006/relationships/hyperlink" Target="https://ru.wikipedia.org/wiki/%D0%93%D0%B5%D0%BD%D0%B5%D1%80%D0%B0%D0%BB-%D0%BB%D0%B5%D0%B9%D1%82%D0%B5%D0%BD%D0%B0%D0%BD%D1%82_%D0%B8%D0%BD%D0%B6%D0%B5%D0%BD%D0%B5%D1%80%D0%BD%D1%8B%D1%85_%D0%B2%D0%BE%D0%B9%D1%81%D0%BA" TargetMode="External"/><Relationship Id="rId17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" Type="http://schemas.openxmlformats.org/officeDocument/2006/relationships/hyperlink" Target="https://ru.wikipedia.org/wiki/1880_%D0%B3%D0%BE%D0%B4" TargetMode="External"/><Relationship Id="rId16" Type="http://schemas.openxmlformats.org/officeDocument/2006/relationships/hyperlink" Target="https://ru.wikipedia.org/wiki/%D0%9A%D0%9F%D0%A1%D0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3%D1%82%D1%85%D0%B0%D1%83%D0%B7%D0%B5%D0%BD_(%D0%BA%D0%BE%D0%BD%D1%86%D0%B5%D0%BD%D1%82%D1%80%D0%B0%D1%86%D0%B8%D0%BE%D0%BD%D0%BD%D1%8B%D0%B9_%D0%BB%D0%B0%D0%B3%D0%B5%D1%80%D1%8C)" TargetMode="External"/><Relationship Id="rId11" Type="http://schemas.openxmlformats.org/officeDocument/2006/relationships/hyperlink" Target="https://ru.wikipedia.org/wiki/%D0%92%D0%BE%D0%B5%D0%BD%D0%BD%D1%8B%D0%B9_%D0%B8%D0%BD%D0%B6%D0%B5%D0%BD%D0%B5%D1%80" TargetMode="External"/><Relationship Id="rId5" Type="http://schemas.openxmlformats.org/officeDocument/2006/relationships/hyperlink" Target="https://ru.wikipedia.org/wiki/1945_%D0%B3%D0%BE%D0%B4" TargetMode="External"/><Relationship Id="rId15" Type="http://schemas.openxmlformats.org/officeDocument/2006/relationships/hyperlink" Target="https://ru.wikipedia.org/wiki/%D0%92%D0%BE%D0%B5%D0%BD%D0%BD%D0%B0%D1%8F_%D0%B0%D0%BA%D0%B0%D0%B4%D0%B5%D0%BC%D0%B8%D1%8F_%D0%93%D0%B5%D0%BD%D0%B5%D1%80%D0%B0%D0%BB%D1%8C%D0%BD%D0%BE%D0%B3%D0%BE_%D1%88%D1%82%D0%B0%D0%B1%D0%B0_%D0%92%D0%BE%D0%BE%D1%80%D1%83%D0%B6%D1%91%D0%BD%D0%BD%D1%8B%D1%85_%D1%81%D0%B8%D0%BB_%D0%A0%D0%BE%D1%81%D1%81%D0%B8%D0%B9%D1%81%D0%BA%D0%BE%D0%B9_%D0%A4%D0%B5%D0%B4%D0%B5%D1%80%D0%B0%D1%86%D0%B8%D0%B8" TargetMode="External"/><Relationship Id="rId10" Type="http://schemas.openxmlformats.org/officeDocument/2006/relationships/hyperlink" Target="https://ru.wikipedia.org/wiki/%D0%A3%D1%87%D1%91%D0%BD%D1%8B%D0%B9" TargetMode="External"/><Relationship Id="rId4" Type="http://schemas.openxmlformats.org/officeDocument/2006/relationships/hyperlink" Target="https://ru.wikipedia.org/wiki/%D0%A0%D0%BE%D1%81%D1%81%D0%B8%D0%B9%D1%81%D0%BA%D0%B0%D1%8F_%D0%B8%D0%BC%D0%BF%D0%B5%D1%80%D0%B8%D1%8F" TargetMode="External"/><Relationship Id="rId9" Type="http://schemas.openxmlformats.org/officeDocument/2006/relationships/hyperlink" Target="https://ru.wikipedia.org/wiki/%D0%A4%D0%BE%D1%80%D1%82%D0%B8%D1%84%D0%B8%D0%BA%D0%B0%D1%86%D0%B8%D1%8F" TargetMode="External"/><Relationship Id="rId14" Type="http://schemas.openxmlformats.org/officeDocument/2006/relationships/hyperlink" Target="https://ru.wikipedia.org/wiki/%D0%9F%D1%80%D0%BE%D1%84%D0%B5%D1%81%D1%81%D0%BE%D1%8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55;&#1091;&#1090;&#1100;_&#1087;&#1086;_&#1082;&#1086;&#1085;&#1094;&#1083;&#1072;&#1075;&#1077;&#1088;&#1103;&#1084;_&#1080;_&#1075;&#1080;&#1073;&#1077;&#1083;&#1100;" TargetMode="External"/><Relationship Id="rId3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56;&#1091;&#1089;&#1089;&#1082;&#1086;-&#1103;&#1087;&#1086;&#1085;&#1089;&#1082;&#1072;&#1103;_&#1080;_&#1055;&#1077;&#1088;&#1074;&#1072;&#1103;_&#1084;&#1080;&#1088;&#1086;&#1074;&#1072;&#1103;_&#1074;&#1086;&#1081;&#1085;&#1099;" TargetMode="External"/><Relationship Id="rId7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42;&#1077;&#1083;&#1080;&#1082;&#1072;&#1103;_&#1054;&#1090;&#1077;&#1095;&#1077;&#1089;&#1090;&#1074;&#1077;&#1085;&#1085;&#1072;&#1103;_&#1074;&#1086;&#1081;&#1085;&#1072;" TargetMode="External"/><Relationship Id="rId2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44;&#1077;&#1090;&#1089;&#1090;&#1074;&#1086;,_&#1102;&#1085;&#1086;&#1089;&#1090;&#1100;,_&#1085;&#1072;&#1095;&#1072;&#1083;&#1086;_&#1074;&#1086;&#1077;&#1085;&#1085;&#1086;&#1081;_&#1089;&#1083;&#1091;&#1078;&#1073;&#109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57;&#1086;&#1074;&#1077;&#1090;&#1089;&#1082;&#1086;-&#1092;&#1080;&#1085;&#1089;&#1082;&#1072;&#1103;_&#1074;&#1086;&#1081;&#1085;&#1072;_&#1080;_&#1084;&#1080;&#1088;&#1085;&#1099;&#1081;_&#1087;&#1077;&#1088;&#1080;&#1086;&#1076;" TargetMode="External"/><Relationship Id="rId5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40;&#1082;&#1072;&#1076;&#1077;&#1084;&#1080;&#1103;_&#1080;&#1084;&#1077;&#1085;&#1080;_&#1060;&#1088;&#1091;&#1085;&#1079;&#1077;,_&#1040;&#1082;&#1072;&#1076;&#1077;&#1084;&#1080;&#1103;_&#1043;&#1077;&#1085;&#1096;&#1090;&#1072;&#1073;&#1072;" TargetMode="External"/><Relationship Id="rId4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42;&#1089;&#1090;&#1091;&#1087;&#1083;&#1077;&#1085;&#1080;&#1077;_&#1074;_&#1088;&#1103;&#1076;&#1099;_&#1056;&#1050;&#1050;&#1040;" TargetMode="External"/><Relationship Id="rId9" Type="http://schemas.openxmlformats.org/officeDocument/2006/relationships/hyperlink" Target="https://ru.wikipedia.org/wiki/%D0%9A%D0%B0%D1%80%D0%B1%D1%8B%D1%88%D0%B5%D0%B2,_%D0%94%D0%BC%D0%B8%D1%82%D1%80%D0%B8%D0%B9_%D0%9C%D0%B8%D1%85%D0%B0%D0%B9%D0%BB%D0%BE%D0%B2%D0%B8%D1%87#&#1051;&#1080;&#1095;&#1085;&#1072;&#1103;_&#1078;&#1080;&#1079;&#1085;&#1100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uthausen_-_Memorial_to_General_Karbyshev.JPG?uselang=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3" Type="http://schemas.openxmlformats.org/officeDocument/2006/relationships/hyperlink" Target="https://ru.wikipedia.org/wiki/%D0%9F%D0%BE%D0%BB%D0%B5%D0%B2%D0%BE%D0%B9,_%D0%91%D0%BE%D1%80%D0%B8%D1%81_%D0%9D%D0%B8%D0%BA%D0%BE%D0%BB%D0%B0%D0%B5%D0%B2%D0%B8%D1%87" TargetMode="External"/><Relationship Id="rId3" Type="http://schemas.openxmlformats.org/officeDocument/2006/relationships/hyperlink" Target="https://ru.wikipedia.org/wiki/%D0%9A%D0%B0%D0%BC%D1%8B%D1%88%D0%B8%D0%BD" TargetMode="External"/><Relationship Id="rId7" Type="http://schemas.openxmlformats.org/officeDocument/2006/relationships/hyperlink" Target="https://ru.wikipedia.org/wiki/%D0%A1%D0%A1%D0%A1%D0%A0" TargetMode="External"/><Relationship Id="rId12" Type="http://schemas.openxmlformats.org/officeDocument/2006/relationships/hyperlink" Target="https://ru.wikipedia.org/wiki/%D0%9F%D1%80%D0%BE%D1%82%D0%BE%D1%82%D0%B8%D0%BF_%D0%BF%D0%B5%D1%80%D1%81%D0%BE%D0%BD%D0%B0%D0%B6%D0%B0" TargetMode="External"/><Relationship Id="rId2" Type="http://schemas.openxmlformats.org/officeDocument/2006/relationships/hyperlink" Target="https://ru.wikipedia.org/wiki/191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1%D0%BA%D0%B2%D0%B0" TargetMode="External"/><Relationship Id="rId11" Type="http://schemas.openxmlformats.org/officeDocument/2006/relationships/hyperlink" Target="https://ru.wikipedia.org/wiki/%D0%90%D0%BC%D0%BF%D1%83%D1%82%D0%B0%D1%86%D0%B8%D1%8F" TargetMode="External"/><Relationship Id="rId5" Type="http://schemas.openxmlformats.org/officeDocument/2006/relationships/hyperlink" Target="https://ru.wikipedia.org/wiki/2001" TargetMode="External"/><Relationship Id="rId15" Type="http://schemas.openxmlformats.org/officeDocument/2006/relationships/image" Target="../media/image5.jfif"/><Relationship Id="rId10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4" Type="http://schemas.openxmlformats.org/officeDocument/2006/relationships/hyperlink" Target="https://ru.wikipedia.org/wiki/%D0%A1%D0%B0%D1%80%D0%B0%D1%82%D0%BE%D0%B2%D1%81%D0%BA%D0%B0%D1%8F_%D0%B3%D1%83%D0%B1%D0%B5%D1%80%D0%BD%D0%B8%D1%8F" TargetMode="External"/><Relationship Id="rId9" Type="http://schemas.openxmlformats.org/officeDocument/2006/relationships/hyperlink" Target="https://ru.wikipedia.org/wiki/%D0%9F%D0%BE%D0%BB%D0%BA%D0%BE%D0%B2%D0%BD%D0%B8%D0%BA" TargetMode="External"/><Relationship Id="rId14" Type="http://schemas.openxmlformats.org/officeDocument/2006/relationships/hyperlink" Target="https://ru.wikipedia.org/wiki/%D0%9F%D0%BE%D0%B2%D0%B5%D1%81%D1%82%D1%8C_%D0%BE_%D0%BD%D0%B0%D1%81%D1%82%D0%BE%D1%8F%D1%89%D0%B5%D0%BC_%D1%87%D0%B5%D0%BB%D0%BE%D0%B2%D0%B5%D0%BA%D0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2_%D0%B3%D0%BE%D0%B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0%D0%BD%D0%B8%D0%BD%D1%81%D1%82%D1%80%D1%83%D0%BA%D1%82%D0%BE%D1%80" TargetMode="External"/><Relationship Id="rId5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4" Type="http://schemas.openxmlformats.org/officeDocument/2006/relationships/hyperlink" Target="https://ru.wikipedia.org/wiki/1942_%D0%B3%D0%BE%D0%B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275F1-00A3-45F0-B8B4-28BE7FACF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/>
              <a:t>Три Повести победы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39C05C-6846-430F-8ECE-C6A7A0A88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6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AD851-D897-4DC8-9396-20BB54BFD49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/>
              <a:t>Генерал    </a:t>
            </a:r>
            <a:r>
              <a:rPr lang="ru-RU" sz="4800" b="1" dirty="0" err="1"/>
              <a:t>карбышев</a:t>
            </a:r>
            <a:endParaRPr lang="ru-RU" sz="48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F013FF-99DE-4BE2-9F32-0D8D2DB4D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69673" y="1818209"/>
            <a:ext cx="8236527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Дми́трий</a:t>
            </a:r>
            <a:r>
              <a:rPr kumimoji="0" lang="ru-RU" altLang="ru-RU" sz="1800" b="1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1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Миха́йлович</a:t>
            </a:r>
            <a:r>
              <a:rPr kumimoji="0" lang="ru-RU" altLang="ru-RU" sz="1800" b="1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1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Ка́рбышев</a:t>
            </a:r>
            <a:endParaRPr kumimoji="0" lang="ru-RU" altLang="ru-RU" sz="1800" b="1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 октябрь </a:t>
            </a:r>
            <a:r>
              <a:rPr kumimoji="0" lang="ru-RU" altLang="ru-RU" sz="18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2" tooltip="1880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1880</a:t>
            </a:r>
            <a:r>
              <a:rPr kumimoji="0" lang="ru-RU" altLang="ru-RU" sz="18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3" tooltip="Омс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Омск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4" tooltip="Российская импер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Российская империя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 —</a:t>
            </a:r>
            <a:r>
              <a:rPr lang="ru-RU" altLang="ru-RU" sz="1800" i="1" dirty="0">
                <a:latin typeface="Arial" panose="020B0604020202020204" pitchFamily="34" charset="0"/>
              </a:rPr>
              <a:t> февраль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5" tooltip="1945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6" tooltip="Маутхаузен (концентрационный лагерь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Маутхаузен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7" tooltip="Третий рей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Третий рейх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ныне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8" tooltip="Австр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Австрия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 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i="1" dirty="0">
                <a:latin typeface="Arial" panose="020B0604020202020204" pitchFamily="34" charset="0"/>
              </a:rPr>
              <a:t>Р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оссийский и советский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9" tooltip="Фортифик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фортификатор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крупнейший отечественный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0" tooltip="Учёны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учёный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1" tooltip="Военный инжене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военный инженер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2" tooltip="Генерал-лейтенант инженерных войс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Генерал-лейтенант инженерных войск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3" tooltip="Доктор военных на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Доктор военных наук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4" tooltip="Професс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профессор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5" tooltip="Военная академия Генерального штаба Вооружённых сил Российской Федерац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Военной академии Генерального штаба РККА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Член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6" tooltip="КПС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ВКП (б)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(1940). 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17" tooltip="Герой Советского Сою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Герой Советского Союза</a:t>
            </a:r>
            <a:r>
              <a:rPr kumimoji="0" lang="ru-RU" altLang="ru-RU" sz="18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(1946, посмертно)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F68002-796F-4B2C-B4C1-0E81BE429A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" y="764373"/>
            <a:ext cx="2286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D2741-D3D8-4A1D-AC9E-686A7768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1" y="764373"/>
            <a:ext cx="5800530" cy="1293028"/>
          </a:xfrm>
        </p:spPr>
        <p:txBody>
          <a:bodyPr/>
          <a:lstStyle/>
          <a:p>
            <a:pPr algn="ctr"/>
            <a:r>
              <a:rPr lang="ru-RU" b="1" dirty="0"/>
              <a:t>Честь фамилии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E46127-8AA7-4E5C-A1A2-279954AAE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2047100"/>
            <a:ext cx="1038030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Детство, юность, начало военной службы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Русско-японская и Первая мировая войны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Вступление в ряды РККА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Академия имени Фрунзе, Академия Генштаба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Советско-финская война и мирный период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Великая Отечественная война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Путь по концлагерям и гибель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Личная жизнь</a:t>
            </a:r>
            <a:r>
              <a:rPr kumimoji="0" lang="ru-RU" altLang="ru-RU" sz="2400" b="0" i="1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047D7-9DF5-472D-8B41-0F019A6D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94" y="764373"/>
            <a:ext cx="5178490" cy="1293027"/>
          </a:xfrm>
        </p:spPr>
        <p:txBody>
          <a:bodyPr/>
          <a:lstStyle/>
          <a:p>
            <a:pPr algn="l"/>
            <a:r>
              <a:rPr lang="ru-RU" b="1" dirty="0"/>
              <a:t>Память подвига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D1A7AF-0F88-47D8-ABB2-3AEA8F58D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50" y="2057400"/>
            <a:ext cx="6151983" cy="4613987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3E88527-EE35-41AE-92B3-489A369A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6413"/>
            <a:ext cx="12192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9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B7E642-ED9F-4CF0-AD43-3E7A1503FD2B}"/>
              </a:ext>
            </a:extLst>
          </p:cNvPr>
          <p:cNvSpPr/>
          <p:nvPr/>
        </p:nvSpPr>
        <p:spPr>
          <a:xfrm>
            <a:off x="7147249" y="2127381"/>
            <a:ext cx="3788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i="1" dirty="0">
                <a:latin typeface="Arial" panose="020B0604020202020204" pitchFamily="34" charset="0"/>
              </a:rPr>
              <a:t>Памятник генералу Д. М. Карбышеву на территории бывшего концентрационного лагеря Маутхаузен, Австрия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3740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0C28E-6F21-4E13-BCCE-BFCDC12A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256543"/>
            <a:ext cx="8926830" cy="117427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Летчик-истребитель </a:t>
            </a:r>
            <a:r>
              <a:rPr lang="ru-RU" b="1" dirty="0" err="1"/>
              <a:t>маресьев</a:t>
            </a:r>
            <a:endParaRPr lang="ru-RU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D3A40A-EA56-497A-8D33-625A30CB2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57500" y="1567632"/>
            <a:ext cx="867537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err="1"/>
              <a:t>Алексе́й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Петро́вич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Маре́сьев</a:t>
            </a:r>
            <a:r>
              <a:rPr lang="ru-RU" altLang="ru-RU" sz="2000" dirty="0"/>
              <a:t> ( </a:t>
            </a:r>
            <a:r>
              <a:rPr lang="ru-RU" altLang="ru-RU" sz="2000" dirty="0">
                <a:hlinkClick r:id="rId2" tooltip="1916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1916</a:t>
            </a:r>
            <a:r>
              <a:rPr lang="ru-RU" altLang="ru-RU" sz="2000" dirty="0"/>
              <a:t>, </a:t>
            </a:r>
            <a:r>
              <a:rPr lang="ru-RU" altLang="ru-RU" sz="2000" dirty="0">
                <a:hlinkClick r:id="rId3" tooltip="Камыш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Камышин</a:t>
            </a:r>
            <a:r>
              <a:rPr lang="ru-RU" altLang="ru-RU" sz="2000" dirty="0"/>
              <a:t>, </a:t>
            </a:r>
            <a:r>
              <a:rPr lang="ru-RU" altLang="ru-RU" sz="2000" dirty="0">
                <a:hlinkClick r:id="rId4" tooltip="Саратовская губерн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Саратовская губерния</a:t>
            </a:r>
            <a:r>
              <a:rPr lang="ru-RU" altLang="ru-RU" sz="2000" dirty="0"/>
              <a:t> — </a:t>
            </a:r>
            <a:r>
              <a:rPr lang="ru-RU" altLang="ru-RU" sz="2000" dirty="0">
                <a:hlinkClick r:id="rId5" tooltip="20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2001</a:t>
            </a:r>
            <a:r>
              <a:rPr lang="ru-RU" altLang="ru-RU" sz="2000" dirty="0"/>
              <a:t>, </a:t>
            </a:r>
            <a:r>
              <a:rPr lang="ru-RU" altLang="ru-RU" sz="2000" dirty="0">
                <a:hlinkClick r:id="rId6" tooltip="Моск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Москва</a:t>
            </a:r>
            <a:endParaRPr lang="ru-RU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 С</a:t>
            </a:r>
            <a:r>
              <a:rPr lang="ru-RU" altLang="ru-RU" sz="2000" dirty="0">
                <a:hlinkClick r:id="rId7" tooltip="ССС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оветский</a:t>
            </a:r>
            <a:r>
              <a:rPr lang="ru-RU" altLang="ru-RU" sz="2000" dirty="0"/>
              <a:t> военный лётчик-истребитель.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hlinkClick r:id="rId8" tooltip="Герой Советского Сою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Герой Советского Союза</a:t>
            </a:r>
            <a:r>
              <a:rPr lang="ru-RU" altLang="ru-RU" sz="2000" dirty="0"/>
              <a:t> (1943). </a:t>
            </a:r>
            <a:r>
              <a:rPr lang="ru-RU" altLang="ru-RU" sz="2000" dirty="0">
                <a:hlinkClick r:id="rId9" tooltip="Полковни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Полковник</a:t>
            </a:r>
            <a:r>
              <a:rPr lang="ru-RU" altLang="ru-RU" sz="2000" dirty="0"/>
              <a:t> (1978). </a:t>
            </a:r>
            <a:endParaRPr lang="en-US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Из-за тяжёлого ранения во время </a:t>
            </a:r>
            <a:r>
              <a:rPr lang="ru-RU" altLang="ru-RU" sz="2000" dirty="0">
                <a:hlinkClick r:id="rId10" tooltip="Великая Отечественная вой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Великой Отечественной войны</a:t>
            </a:r>
            <a:r>
              <a:rPr lang="ru-RU" altLang="ru-RU" sz="2000" dirty="0"/>
              <a:t> у него были </a:t>
            </a:r>
            <a:r>
              <a:rPr lang="ru-RU" altLang="ru-RU" sz="2000" dirty="0">
                <a:hlinkClick r:id="rId11" tooltip="Ампут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ампутированы</a:t>
            </a:r>
            <a:r>
              <a:rPr lang="ru-RU" altLang="ru-RU" sz="2000" dirty="0"/>
              <a:t> обе ноги.</a:t>
            </a:r>
            <a:endParaRPr lang="en-US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Несмотря на инвалидность, лётчик вернулся в небо и летал с протезами.</a:t>
            </a:r>
            <a:endParaRPr lang="en-US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Всего за время войны совершил 86 боевых вылетов.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Сбил 10 самолётов врага: три — до ранения и семь — после.</a:t>
            </a:r>
            <a:endParaRPr lang="en-US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Является </a:t>
            </a:r>
            <a:r>
              <a:rPr lang="ru-RU" altLang="ru-RU" sz="2000" dirty="0">
                <a:hlinkClick r:id="rId12" tooltip="Прототип персонаж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прототипом</a:t>
            </a:r>
            <a:r>
              <a:rPr lang="ru-RU" altLang="ru-RU" sz="2000" dirty="0"/>
              <a:t> героя книги </a:t>
            </a:r>
            <a:r>
              <a:rPr lang="ru-RU" altLang="ru-RU" sz="2000" dirty="0">
                <a:hlinkClick r:id="rId13" tooltip="Полевой, Борис Николае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Бориса Полевого</a:t>
            </a:r>
            <a:endParaRPr lang="ru-RU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 «</a:t>
            </a:r>
            <a:r>
              <a:rPr lang="ru-RU" altLang="ru-RU" sz="2000" dirty="0">
                <a:hlinkClick r:id="rId14" tooltip="Повесть о настоящем человек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Повесть о настоящем человеке</a:t>
            </a:r>
            <a:r>
              <a:rPr lang="ru-RU" altLang="ru-RU" sz="2000" dirty="0"/>
              <a:t>» Алексея Мересьева (писатель изменил в фамилии лишь одну букву)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80A8B3-4FB2-4188-8912-61A463E042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80" y="87630"/>
            <a:ext cx="2476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148F6-4AB8-403C-8E33-A9CFCFD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2943"/>
            <a:ext cx="8610600" cy="1293028"/>
          </a:xfrm>
        </p:spPr>
        <p:txBody>
          <a:bodyPr/>
          <a:lstStyle/>
          <a:p>
            <a:pPr algn="ctr"/>
            <a:r>
              <a:rPr lang="ru-RU" b="1" dirty="0"/>
              <a:t>Память подвига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FF6EB8-E48E-4C03-BB8A-87C5A92B9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64075">
            <a:off x="822961" y="1668781"/>
            <a:ext cx="3511884" cy="4560888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78DD7E-E154-4A15-A7E6-C351D1671D5C}"/>
              </a:ext>
            </a:extLst>
          </p:cNvPr>
          <p:cNvSpPr/>
          <p:nvPr/>
        </p:nvSpPr>
        <p:spPr>
          <a:xfrm>
            <a:off x="5120640" y="2690336"/>
            <a:ext cx="6366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Благодаря </a:t>
            </a:r>
            <a:r>
              <a:rPr lang="ru-RU" sz="2800" b="1" i="1" dirty="0"/>
              <a:t>книге</a:t>
            </a:r>
            <a:r>
              <a:rPr lang="ru-RU" sz="2800" i="1" dirty="0"/>
              <a:t> Бориса Полевого </a:t>
            </a:r>
            <a:r>
              <a:rPr lang="ru-RU" sz="2800" b="1" i="1" dirty="0"/>
              <a:t>Маресьев</a:t>
            </a:r>
            <a:r>
              <a:rPr lang="ru-RU" sz="2800" i="1" dirty="0"/>
              <a:t> вошел в сознание людей как эталон «настоящего человека». Под этим высоким званием он навсегда будет вписан в историю нашей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133714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9156-2206-4DEC-9548-4E2BC079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130" y="435229"/>
            <a:ext cx="7368540" cy="1293028"/>
          </a:xfrm>
        </p:spPr>
        <p:txBody>
          <a:bodyPr/>
          <a:lstStyle/>
          <a:p>
            <a:r>
              <a:rPr lang="ru-RU" b="1" dirty="0"/>
              <a:t>Высота гули королевой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6AD7F03-24C3-4958-A7FA-63EEE464C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66" y="56674"/>
            <a:ext cx="2877647" cy="4024313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48A915-8572-48F0-9975-AD5341230104}"/>
              </a:ext>
            </a:extLst>
          </p:cNvPr>
          <p:cNvSpPr/>
          <p:nvPr/>
        </p:nvSpPr>
        <p:spPr>
          <a:xfrm>
            <a:off x="3326130" y="1805939"/>
            <a:ext cx="84924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Марионелла</a:t>
            </a:r>
            <a:r>
              <a:rPr lang="ru-RU" sz="2800" b="1" i="1" dirty="0"/>
              <a:t> Владимировна Королёва</a:t>
            </a:r>
          </a:p>
          <a:p>
            <a:r>
              <a:rPr lang="ru-RU" sz="2800" i="1" dirty="0"/>
              <a:t> (Гуля Королёва)</a:t>
            </a:r>
          </a:p>
          <a:p>
            <a:r>
              <a:rPr lang="ru-RU" sz="2800" i="1" dirty="0">
                <a:hlinkClick r:id="rId3" tooltip="1922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1922</a:t>
            </a:r>
            <a:r>
              <a:rPr lang="ru-RU" sz="2800" i="1" dirty="0"/>
              <a:t>, Москва —</a:t>
            </a:r>
            <a:r>
              <a:rPr lang="ru-RU" sz="2800" i="1" dirty="0">
                <a:hlinkClick r:id="rId4" tooltip="1942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1942</a:t>
            </a:r>
            <a:r>
              <a:rPr lang="ru-RU" sz="2800" i="1" dirty="0"/>
              <a:t>, под Сталинградом.</a:t>
            </a:r>
          </a:p>
          <a:p>
            <a:endParaRPr lang="ru-RU" sz="2800" i="1" dirty="0"/>
          </a:p>
          <a:p>
            <a:r>
              <a:rPr lang="ru-RU" sz="2800" i="1" dirty="0"/>
              <a:t>Советская киноактриса.</a:t>
            </a:r>
          </a:p>
          <a:p>
            <a:endParaRPr lang="ru-RU" sz="2800" i="1" dirty="0"/>
          </a:p>
          <a:p>
            <a:r>
              <a:rPr lang="ru-RU" sz="2800" i="1" dirty="0"/>
              <a:t>Участник </a:t>
            </a:r>
            <a:r>
              <a:rPr lang="ru-RU" sz="2800" i="1" dirty="0">
                <a:hlinkClick r:id="rId5" tooltip="Великая Отечественная вой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Великой Отечественной войны</a:t>
            </a:r>
            <a:r>
              <a:rPr lang="ru-RU" sz="2800" i="1" dirty="0"/>
              <a:t>.</a:t>
            </a:r>
          </a:p>
          <a:p>
            <a:endParaRPr lang="ru-RU" sz="2800" i="1" dirty="0"/>
          </a:p>
          <a:p>
            <a:r>
              <a:rPr lang="ru-RU" sz="2800" i="1" dirty="0">
                <a:hlinkClick r:id="rId6" tooltip="Санинструкт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Санинструктор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70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B49B4-B775-49A6-BF7F-0A890F52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0" y="639315"/>
            <a:ext cx="5574030" cy="1074421"/>
          </a:xfrm>
        </p:spPr>
        <p:txBody>
          <a:bodyPr/>
          <a:lstStyle/>
          <a:p>
            <a:pPr algn="ctr"/>
            <a:r>
              <a:rPr lang="ru-RU" b="1" dirty="0"/>
              <a:t>Память подвига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0CC384-B9CD-4899-9692-6B4736361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024798">
            <a:off x="1038452" y="1558821"/>
            <a:ext cx="3624085" cy="453719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3C3CB6-5081-4CC1-9281-C06BA7DE70E0}"/>
              </a:ext>
            </a:extLst>
          </p:cNvPr>
          <p:cNvSpPr/>
          <p:nvPr/>
        </p:nvSpPr>
        <p:spPr>
          <a:xfrm>
            <a:off x="5479114" y="2274838"/>
            <a:ext cx="6168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«</a:t>
            </a:r>
            <a:r>
              <a:rPr lang="ru-RU" sz="2400" b="1" i="1" dirty="0"/>
              <a:t>Четвертая</a:t>
            </a:r>
            <a:r>
              <a:rPr lang="ru-RU" sz="2400" i="1" dirty="0"/>
              <a:t> </a:t>
            </a:r>
            <a:r>
              <a:rPr lang="ru-RU" sz="2400" b="1" i="1" dirty="0"/>
              <a:t>высота</a:t>
            </a:r>
            <a:r>
              <a:rPr lang="ru-RU" sz="2400" i="1" dirty="0"/>
              <a:t>» - талантливая повесть, написанная сестрой Самуила Маршака, Еленой Ильиной, о личности яркой и незаурядной, чью жизнь оборвала Великая Отечественная война. Гуля Королева – не выдуманный персонаж. Елена ильина знала ее с детства, и уже тогда стойкость и сильный характер девочки вызывали восхищение окружающих. </a:t>
            </a:r>
          </a:p>
        </p:txBody>
      </p:sp>
    </p:spTree>
    <p:extLst>
      <p:ext uri="{BB962C8B-B14F-4D97-AF65-F5344CB8AC3E}">
        <p14:creationId xmlns:p14="http://schemas.microsoft.com/office/powerpoint/2010/main" val="200632135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680</TotalTime>
  <Words>407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След самолета</vt:lpstr>
      <vt:lpstr>Три Повести победы</vt:lpstr>
      <vt:lpstr>Генерал    карбышев</vt:lpstr>
      <vt:lpstr>Честь фамилии</vt:lpstr>
      <vt:lpstr>Память подвига</vt:lpstr>
      <vt:lpstr>Летчик-истребитель маресьев</vt:lpstr>
      <vt:lpstr>Память подвига</vt:lpstr>
      <vt:lpstr>Высота гули королевой</vt:lpstr>
      <vt:lpstr>Память подвига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Повести победы</dc:title>
  <dc:creator>Лариса Кургузова</dc:creator>
  <cp:lastModifiedBy>Инна Кокурина</cp:lastModifiedBy>
  <cp:revision>21</cp:revision>
  <dcterms:created xsi:type="dcterms:W3CDTF">2020-03-18T09:55:23Z</dcterms:created>
  <dcterms:modified xsi:type="dcterms:W3CDTF">2022-01-17T10:34:28Z</dcterms:modified>
</cp:coreProperties>
</file>