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60" r:id="rId3"/>
    <p:sldId id="261" r:id="rId4"/>
    <p:sldId id="262" r:id="rId5"/>
    <p:sldId id="263" r:id="rId6"/>
    <p:sldId id="264" r:id="rId7"/>
    <p:sldId id="257" r:id="rId8"/>
    <p:sldId id="267" r:id="rId9"/>
    <p:sldId id="268" r:id="rId10"/>
    <p:sldId id="265" r:id="rId11"/>
    <p:sldId id="266" r:id="rId12"/>
    <p:sldId id="258" r:id="rId13"/>
    <p:sldId id="269" r:id="rId14"/>
    <p:sldId id="270" r:id="rId15"/>
    <p:sldId id="271" r:id="rId16"/>
    <p:sldId id="272" r:id="rId17"/>
    <p:sldId id="259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4E188-27EF-49B6-98F2-A0A800A6CDFB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48FDD-FDEA-455A-BAAB-BBDB0D1EDC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26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ru-RU" dirty="0" smtClean="0"/>
              <a:t>1860 - 1884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611560" y="2420888"/>
            <a:ext cx="5112568" cy="3528392"/>
          </a:xfr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6600" b="1" i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ru-RU" sz="7800" b="1" i="1" dirty="0" smtClean="0">
                <a:solidFill>
                  <a:schemeClr val="tx1"/>
                </a:solidFill>
              </a:rPr>
              <a:t>Длинная история </a:t>
            </a:r>
          </a:p>
          <a:p>
            <a:pPr marL="0" indent="0">
              <a:buNone/>
            </a:pPr>
            <a:r>
              <a:rPr lang="ru-RU" sz="7800" b="1" i="1" dirty="0" smtClean="0">
                <a:solidFill>
                  <a:schemeClr val="tx1"/>
                </a:solidFill>
              </a:rPr>
              <a:t>короткой жизни</a:t>
            </a:r>
            <a:r>
              <a:rPr lang="ru-RU" sz="7800" b="1" i="1" dirty="0" smtClean="0"/>
              <a:t>…</a:t>
            </a:r>
            <a:endParaRPr lang="ru-RU" sz="78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43427"/>
            <a:ext cx="2738810" cy="36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96743" cy="45417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609329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Карл Брюллов. </a:t>
            </a:r>
            <a:r>
              <a:rPr lang="en-US" dirty="0" smtClean="0"/>
              <a:t>“</a:t>
            </a:r>
            <a:r>
              <a:rPr lang="ru-RU" dirty="0" smtClean="0"/>
              <a:t>Последний день Помпеи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09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00137"/>
            <a:ext cx="68580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877272"/>
            <a:ext cx="3874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Врубель. </a:t>
            </a:r>
            <a:r>
              <a:rPr lang="en-US" dirty="0" smtClean="0"/>
              <a:t>“</a:t>
            </a:r>
            <a:r>
              <a:rPr lang="ru-RU" dirty="0" smtClean="0"/>
              <a:t>Демон сидящий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47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Реализм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2136"/>
            <a:ext cx="5688632" cy="4329032"/>
          </a:xfrm>
        </p:spPr>
      </p:pic>
      <p:sp>
        <p:nvSpPr>
          <p:cNvPr id="6" name="TextBox 5"/>
          <p:cNvSpPr txBox="1"/>
          <p:nvPr/>
        </p:nvSpPr>
        <p:spPr>
          <a:xfrm>
            <a:off x="467544" y="4976008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Реализм</a:t>
            </a:r>
            <a:r>
              <a:rPr lang="ru-RU" sz="3200" dirty="0"/>
              <a:t> —  </a:t>
            </a:r>
            <a:r>
              <a:rPr lang="ru-RU" sz="3200" dirty="0" smtClean="0"/>
              <a:t>это более точная и объективная фиксация </a:t>
            </a:r>
            <a:r>
              <a:rPr lang="ru-RU" sz="3200" dirty="0"/>
              <a:t>действительности.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9623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474191" cy="4769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0212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Василий Перов. </a:t>
            </a:r>
            <a:r>
              <a:rPr lang="en-US" dirty="0" smtClean="0"/>
              <a:t>“</a:t>
            </a:r>
            <a:r>
              <a:rPr lang="ru-RU" dirty="0" smtClean="0"/>
              <a:t>Тройка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90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5"/>
            <a:ext cx="6432776" cy="4669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4038" y="5805264"/>
            <a:ext cx="329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Ван Гог. </a:t>
            </a:r>
            <a:r>
              <a:rPr lang="en-US" dirty="0" smtClean="0"/>
              <a:t>“</a:t>
            </a:r>
            <a:r>
              <a:rPr lang="ru-RU" dirty="0" smtClean="0"/>
              <a:t>На пороге вечности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908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0716"/>
            <a:ext cx="6624736" cy="62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88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76672"/>
            <a:ext cx="6845214" cy="5127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Иван Крамской. </a:t>
            </a:r>
            <a:r>
              <a:rPr lang="en-US" dirty="0" smtClean="0"/>
              <a:t>“</a:t>
            </a:r>
            <a:r>
              <a:rPr lang="ru-RU" dirty="0" smtClean="0"/>
              <a:t>Неизвестная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3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Импрессионизм  (впечатление)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91" y="1600200"/>
            <a:ext cx="6539618" cy="4708525"/>
          </a:xfrm>
        </p:spPr>
      </p:pic>
    </p:spTree>
    <p:extLst>
      <p:ext uri="{BB962C8B-B14F-4D97-AF65-F5344CB8AC3E}">
        <p14:creationId xmlns:p14="http://schemas.microsoft.com/office/powerpoint/2010/main" val="25729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476672"/>
            <a:ext cx="19306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Импрессионизм – это лишь непосредственные ощущения.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145" y="260648"/>
            <a:ext cx="6397277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7" y="5661248"/>
            <a:ext cx="224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Клод Моне. </a:t>
            </a:r>
            <a:r>
              <a:rPr lang="en-US" dirty="0" smtClean="0"/>
              <a:t>“</a:t>
            </a:r>
            <a:r>
              <a:rPr lang="ru-RU" dirty="0" smtClean="0"/>
              <a:t>Закат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624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88" y="929882"/>
            <a:ext cx="3974184" cy="4980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4089129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0932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Клод Моне. </a:t>
            </a:r>
            <a:r>
              <a:rPr lang="en-US" dirty="0" smtClean="0"/>
              <a:t>“</a:t>
            </a:r>
            <a:r>
              <a:rPr lang="ru-RU" dirty="0" smtClean="0"/>
              <a:t>Прогулка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Бульвар капуцинок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7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Рождение ,семья, становление.</a:t>
            </a:r>
            <a:endParaRPr lang="ru-RU" sz="44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Ноябрь 1860 год. Полтавская губерния.</a:t>
            </a:r>
          </a:p>
          <a:p>
            <a:r>
              <a:rPr lang="ru-RU" sz="5400" dirty="0" smtClean="0"/>
              <a:t>1870 год.  Ницца</a:t>
            </a:r>
          </a:p>
          <a:p>
            <a:r>
              <a:rPr lang="en-US" sz="5400" dirty="0" smtClean="0"/>
              <a:t>1978 </a:t>
            </a:r>
            <a:r>
              <a:rPr lang="ru-RU" sz="5400" dirty="0" smtClean="0"/>
              <a:t> год. Франция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46510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9154"/>
            <a:ext cx="3456384" cy="5194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0" y="588391"/>
            <a:ext cx="3811137" cy="54328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Эдуард Мане. </a:t>
            </a:r>
            <a:r>
              <a:rPr lang="en-US" dirty="0" smtClean="0"/>
              <a:t>“</a:t>
            </a:r>
            <a:r>
              <a:rPr lang="ru-RU" dirty="0" smtClean="0"/>
              <a:t> Весна</a:t>
            </a:r>
            <a:r>
              <a:rPr lang="en-US" dirty="0" smtClean="0"/>
              <a:t> “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602128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ru-RU" dirty="0" smtClean="0"/>
              <a:t> Слива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222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445451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Эдуард Мане. </a:t>
            </a:r>
            <a:r>
              <a:rPr lang="en-US" dirty="0" smtClean="0"/>
              <a:t>“</a:t>
            </a:r>
            <a:r>
              <a:rPr lang="ru-RU" dirty="0" smtClean="0"/>
              <a:t>Бар в </a:t>
            </a:r>
            <a:r>
              <a:rPr lang="en-US" dirty="0" smtClean="0"/>
              <a:t>“</a:t>
            </a:r>
            <a:r>
              <a:rPr lang="ru-RU" dirty="0" smtClean="0"/>
              <a:t> </a:t>
            </a:r>
            <a:r>
              <a:rPr lang="ru-RU" dirty="0" err="1" smtClean="0"/>
              <a:t>Фоли-Бержер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5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65" y="332656"/>
            <a:ext cx="5212567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19" y="2649686"/>
            <a:ext cx="2996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Валентин Серов</a:t>
            </a:r>
          </a:p>
          <a:p>
            <a:r>
              <a:rPr lang="ru-RU" dirty="0" smtClean="0"/>
              <a:t>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Девочка с персиками</a:t>
            </a:r>
            <a:r>
              <a:rPr lang="en-US" dirty="0" smtClean="0"/>
              <a:t> “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54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575243" cy="582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623731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Анри </a:t>
            </a:r>
            <a:r>
              <a:rPr lang="ru-RU" dirty="0" err="1" smtClean="0"/>
              <a:t>Тулуз</a:t>
            </a:r>
            <a:r>
              <a:rPr lang="ru-RU" dirty="0" smtClean="0"/>
              <a:t> </a:t>
            </a:r>
            <a:r>
              <a:rPr lang="ru-RU" dirty="0" err="1" smtClean="0"/>
              <a:t>Лотрек</a:t>
            </a:r>
            <a:r>
              <a:rPr lang="ru-RU" dirty="0" smtClean="0"/>
              <a:t>. </a:t>
            </a:r>
            <a:r>
              <a:rPr lang="en-US" dirty="0" smtClean="0"/>
              <a:t> “</a:t>
            </a:r>
            <a:r>
              <a:rPr lang="ru-RU" dirty="0" smtClean="0"/>
              <a:t>В кафе </a:t>
            </a:r>
            <a:r>
              <a:rPr lang="en-US" dirty="0" smtClean="0"/>
              <a:t>La Mie”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921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93" y="188640"/>
            <a:ext cx="520421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51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32" y="687653"/>
            <a:ext cx="5622496" cy="56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76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571500"/>
            <a:ext cx="47434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75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30975"/>
            <a:ext cx="4680520" cy="53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92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24036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92250"/>
            <a:ext cx="3175000" cy="387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224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Мария Башкирцева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4581128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Дина. Графиня </a:t>
            </a:r>
            <a:r>
              <a:rPr lang="ru-RU" dirty="0" err="1" smtClean="0"/>
              <a:t>Тулуз</a:t>
            </a:r>
            <a:r>
              <a:rPr lang="ru-RU" dirty="0" smtClean="0"/>
              <a:t> </a:t>
            </a:r>
            <a:r>
              <a:rPr lang="ru-RU" dirty="0" err="1" smtClean="0"/>
              <a:t>Лотрек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38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Огонь , испепеляющий себя.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08720"/>
            <a:ext cx="4280024" cy="2407514"/>
          </a:xfrm>
        </p:spPr>
      </p:pic>
      <p:sp>
        <p:nvSpPr>
          <p:cNvPr id="5" name="TextBox 4"/>
          <p:cNvSpPr txBox="1"/>
          <p:nvPr/>
        </p:nvSpPr>
        <p:spPr>
          <a:xfrm>
            <a:off x="4932040" y="155679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…Если я умру молодой ,      я хотела бы издать свой дневник , который не может не быть  интересным…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86104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…Если бы эта книга не была абсолютной правдой ,</a:t>
            </a:r>
          </a:p>
          <a:p>
            <a:r>
              <a:rPr lang="ru-RU" sz="3600" i="1" dirty="0"/>
              <a:t>о</a:t>
            </a:r>
            <a:r>
              <a:rPr lang="ru-RU" sz="3600" i="1" dirty="0" smtClean="0"/>
              <a:t>на на имела бы никакого смысла…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546114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ЛИШНИЕ  ЛЮДИ СВОЕГО 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ОНЕГИН</a:t>
            </a:r>
          </a:p>
          <a:p>
            <a:endParaRPr lang="ru-RU" b="1" i="1" dirty="0" smtClean="0"/>
          </a:p>
          <a:p>
            <a:r>
              <a:rPr lang="ru-RU" b="1" i="1" dirty="0" smtClean="0"/>
              <a:t>ПЕЧОРИН</a:t>
            </a:r>
          </a:p>
          <a:p>
            <a:endParaRPr lang="ru-RU" b="1" i="1" dirty="0" smtClean="0"/>
          </a:p>
          <a:p>
            <a:r>
              <a:rPr lang="ru-RU" b="1" i="1" dirty="0" smtClean="0"/>
              <a:t>ЧАЦКИЙ</a:t>
            </a:r>
          </a:p>
          <a:p>
            <a:endParaRPr lang="ru-RU" dirty="0" smtClean="0"/>
          </a:p>
          <a:p>
            <a:r>
              <a:rPr lang="ru-RU" sz="3600" b="1" i="1" dirty="0" smtClean="0"/>
              <a:t>БАШКИРЦЕВА</a:t>
            </a:r>
            <a:endParaRPr lang="ru-RU" sz="36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ПРЕСЫЩЕННОСТЬ</a:t>
            </a:r>
          </a:p>
          <a:p>
            <a:pPr marL="0" indent="0">
              <a:buNone/>
            </a:pP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НЕВОСТРЕБОВАННОСТЬ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НЕРЕАЛИЗОВАННОСТЬ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8201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1376" y="274638"/>
            <a:ext cx="5410944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Планы , планы…</a:t>
            </a:r>
            <a:br>
              <a:rPr lang="ru-RU" dirty="0" smtClean="0"/>
            </a:br>
            <a:r>
              <a:rPr lang="ru-RU" dirty="0" smtClean="0"/>
              <a:t>Мысли , мысли…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59471"/>
            <a:ext cx="4680520" cy="2805633"/>
          </a:xfrm>
        </p:spPr>
      </p:pic>
      <p:sp>
        <p:nvSpPr>
          <p:cNvPr id="5" name="TextBox 4"/>
          <p:cNvSpPr txBox="1"/>
          <p:nvPr/>
        </p:nvSpPr>
        <p:spPr>
          <a:xfrm>
            <a:off x="467544" y="220486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…Я взялась за распределение</a:t>
            </a:r>
          </a:p>
          <a:p>
            <a:r>
              <a:rPr lang="ru-RU" sz="4000" i="1" dirty="0"/>
              <a:t>с</a:t>
            </a:r>
            <a:r>
              <a:rPr lang="ru-RU" sz="4000" i="1" dirty="0" smtClean="0"/>
              <a:t>воих учебных часов.</a:t>
            </a:r>
          </a:p>
          <a:p>
            <a:r>
              <a:rPr lang="ru-RU" sz="4000" i="1" dirty="0"/>
              <a:t> </a:t>
            </a:r>
            <a:r>
              <a:rPr lang="ru-RU" sz="4000" i="1" dirty="0" smtClean="0"/>
              <a:t>  Девять часов работы ежедневно…</a:t>
            </a:r>
          </a:p>
          <a:p>
            <a:r>
              <a:rPr lang="ru-RU" sz="4000" i="1" dirty="0" smtClean="0"/>
              <a:t>   У меня есть силы , но хотелось бы еще больше…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09204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/>
              <a:t>Р И С О В А Т Ь</a:t>
            </a:r>
            <a:endParaRPr lang="ru-RU" sz="8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4464496" cy="4683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smtClean="0"/>
              <a:t>…Я  так  страшно     и так долго искала этого   выхода,</a:t>
            </a:r>
          </a:p>
          <a:p>
            <a:pPr marL="0" indent="0" algn="ctr">
              <a:buNone/>
            </a:pPr>
            <a:r>
              <a:rPr lang="ru-RU" sz="3200" i="1" dirty="0"/>
              <a:t>э</a:t>
            </a:r>
            <a:r>
              <a:rPr lang="ru-RU" sz="3200" i="1" dirty="0" smtClean="0"/>
              <a:t>той возможности существовать ,          что едва верю , что нашла эту возможность…</a:t>
            </a:r>
            <a:endParaRPr lang="ru-RU" sz="32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600400" cy="463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28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Академия  </a:t>
            </a:r>
            <a:r>
              <a:rPr lang="ru-RU" dirty="0" err="1" smtClean="0"/>
              <a:t>Жулиано</a:t>
            </a:r>
            <a:r>
              <a:rPr lang="ru-RU" dirty="0" smtClean="0"/>
              <a:t>   1878 год.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9288"/>
            <a:ext cx="3442084" cy="4572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39" y="1556792"/>
            <a:ext cx="466242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Классицизм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00" y="1600200"/>
            <a:ext cx="6595799" cy="4708525"/>
          </a:xfrm>
        </p:spPr>
      </p:pic>
    </p:spTree>
    <p:extLst>
      <p:ext uri="{BB962C8B-B14F-4D97-AF65-F5344CB8AC3E}">
        <p14:creationId xmlns:p14="http://schemas.microsoft.com/office/powerpoint/2010/main" val="10408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93" y="527273"/>
            <a:ext cx="4053607" cy="5061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949280"/>
            <a:ext cx="677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       </a:t>
            </a:r>
            <a:r>
              <a:rPr lang="ru-RU" dirty="0" smtClean="0"/>
              <a:t>И.</a:t>
            </a:r>
            <a:r>
              <a:rPr lang="en-US" dirty="0" smtClean="0"/>
              <a:t>  </a:t>
            </a:r>
            <a:r>
              <a:rPr lang="ru-RU" dirty="0" err="1" smtClean="0"/>
              <a:t>Шереметовский</a:t>
            </a:r>
            <a:r>
              <a:rPr lang="ru-RU" dirty="0" smtClean="0"/>
              <a:t> </a:t>
            </a:r>
            <a:r>
              <a:rPr lang="en-US" dirty="0" smtClean="0"/>
              <a:t> “ </a:t>
            </a:r>
            <a:r>
              <a:rPr lang="ru-RU" dirty="0" smtClean="0"/>
              <a:t>В парке</a:t>
            </a:r>
            <a:r>
              <a:rPr lang="en-US" dirty="0" smtClean="0"/>
              <a:t>”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1268760"/>
            <a:ext cx="331236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endParaRPr lang="ru-RU" dirty="0"/>
          </a:p>
          <a:p>
            <a:r>
              <a:rPr lang="ru-RU" sz="3200" dirty="0"/>
              <a:t>Основой для развития стиля послужил сентиментализм в литературе Германии – родины</a:t>
            </a:r>
            <a:r>
              <a:rPr lang="en-US" sz="3200" dirty="0"/>
              <a:t> </a:t>
            </a:r>
            <a:r>
              <a:rPr lang="ru-RU" sz="3200" b="1" dirty="0"/>
              <a:t>романтизма</a:t>
            </a:r>
            <a:r>
              <a:rPr lang="ru-RU" sz="3200" dirty="0"/>
              <a:t>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Романтизм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46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921676" cy="5184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6093296"/>
            <a:ext cx="4553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Иван Айвазовский. </a:t>
            </a:r>
            <a:r>
              <a:rPr lang="en-US" dirty="0" smtClean="0"/>
              <a:t>“</a:t>
            </a:r>
            <a:r>
              <a:rPr lang="ru-RU" dirty="0" smtClean="0"/>
              <a:t>Ночь. Голубая волна</a:t>
            </a:r>
            <a:r>
              <a:rPr lang="en-US" dirty="0" smtClean="0"/>
              <a:t>”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73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18956</TotalTime>
  <Words>292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1860 - 1884</vt:lpstr>
      <vt:lpstr>Рождение ,семья, становление.</vt:lpstr>
      <vt:lpstr>Огонь , испепеляющий себя. </vt:lpstr>
      <vt:lpstr>Планы , планы… Мысли , мысли…</vt:lpstr>
      <vt:lpstr>Р И С О В А Т Ь</vt:lpstr>
      <vt:lpstr>Академия  Жулиано   1878 год.</vt:lpstr>
      <vt:lpstr>Классицизм</vt:lpstr>
      <vt:lpstr>Романтизм</vt:lpstr>
      <vt:lpstr>Презентация PowerPoint</vt:lpstr>
      <vt:lpstr>Презентация PowerPoint</vt:lpstr>
      <vt:lpstr>Презентация PowerPoint</vt:lpstr>
      <vt:lpstr>                                                Реализм</vt:lpstr>
      <vt:lpstr>Презентация PowerPoint</vt:lpstr>
      <vt:lpstr>Презентация PowerPoint</vt:lpstr>
      <vt:lpstr>Презентация PowerPoint</vt:lpstr>
      <vt:lpstr>Презентация PowerPoint</vt:lpstr>
      <vt:lpstr>Импрессионизм  (впечатление)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ЛИШНИЕ  ЛЮДИ СВОЕГО ВЕКА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1860 - 1884</dc:title>
  <dc:creator>Лариса Кургузова</dc:creator>
  <cp:lastModifiedBy>Лариса Кургузова</cp:lastModifiedBy>
  <cp:revision>47</cp:revision>
  <dcterms:created xsi:type="dcterms:W3CDTF">2018-12-27T06:04:02Z</dcterms:created>
  <dcterms:modified xsi:type="dcterms:W3CDTF">2019-01-09T10:50:28Z</dcterms:modified>
</cp:coreProperties>
</file>